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82"/>
  </p:notesMasterIdLst>
  <p:sldIdLst>
    <p:sldId id="256" r:id="rId2"/>
    <p:sldId id="271" r:id="rId3"/>
    <p:sldId id="293" r:id="rId4"/>
    <p:sldId id="294" r:id="rId5"/>
    <p:sldId id="295" r:id="rId6"/>
    <p:sldId id="296" r:id="rId7"/>
    <p:sldId id="292" r:id="rId8"/>
    <p:sldId id="272" r:id="rId9"/>
    <p:sldId id="302" r:id="rId10"/>
    <p:sldId id="303" r:id="rId11"/>
    <p:sldId id="304" r:id="rId12"/>
    <p:sldId id="305" r:id="rId13"/>
    <p:sldId id="353" r:id="rId14"/>
    <p:sldId id="354" r:id="rId15"/>
    <p:sldId id="355" r:id="rId16"/>
    <p:sldId id="356" r:id="rId17"/>
    <p:sldId id="362" r:id="rId18"/>
    <p:sldId id="306" r:id="rId19"/>
    <p:sldId id="307" r:id="rId20"/>
    <p:sldId id="308" r:id="rId21"/>
    <p:sldId id="309" r:id="rId22"/>
    <p:sldId id="311" r:id="rId23"/>
    <p:sldId id="310" r:id="rId24"/>
    <p:sldId id="312" r:id="rId25"/>
    <p:sldId id="273" r:id="rId26"/>
    <p:sldId id="298" r:id="rId27"/>
    <p:sldId id="313" r:id="rId28"/>
    <p:sldId id="299" r:id="rId29"/>
    <p:sldId id="314" r:id="rId30"/>
    <p:sldId id="301" r:id="rId31"/>
    <p:sldId id="371" r:id="rId32"/>
    <p:sldId id="316" r:id="rId33"/>
    <p:sldId id="352" r:id="rId34"/>
    <p:sldId id="363" r:id="rId35"/>
    <p:sldId id="365" r:id="rId36"/>
    <p:sldId id="366" r:id="rId37"/>
    <p:sldId id="367" r:id="rId38"/>
    <p:sldId id="368" r:id="rId39"/>
    <p:sldId id="369" r:id="rId40"/>
    <p:sldId id="370" r:id="rId41"/>
    <p:sldId id="364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19" r:id="rId72"/>
    <p:sldId id="320" r:id="rId73"/>
    <p:sldId id="321" r:id="rId74"/>
    <p:sldId id="357" r:id="rId75"/>
    <p:sldId id="358" r:id="rId76"/>
    <p:sldId id="359" r:id="rId77"/>
    <p:sldId id="360" r:id="rId78"/>
    <p:sldId id="361" r:id="rId79"/>
    <p:sldId id="278" r:id="rId80"/>
    <p:sldId id="284" r:id="rId8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1pPr>
    <a:lvl2pPr marL="0" marR="0" indent="3429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2pPr>
    <a:lvl3pPr marL="0" marR="0" indent="6858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3pPr>
    <a:lvl4pPr marL="0" marR="0" indent="10287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4pPr>
    <a:lvl5pPr marL="0" marR="0" indent="13716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5pPr>
    <a:lvl6pPr marL="0" marR="0" indent="17145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6pPr>
    <a:lvl7pPr marL="0" marR="0" indent="20574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7pPr>
    <a:lvl8pPr marL="0" marR="0" indent="24003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8pPr>
    <a:lvl9pPr marL="0" marR="0" indent="27432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3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Helvetica Neue"/>
          <a:ea typeface="Helvetica Neue"/>
          <a:cs typeface="Helvetica Neue"/>
        </a:font>
        <a:srgbClr val="71787F"/>
      </a:tcTxStyle>
      <a:tcStyle>
        <a:tcBdr>
          <a:lef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FAFAF">
              <a:alpha val="20000"/>
            </a:srgbClr>
          </a:solidFill>
        </a:fill>
      </a:tcStyle>
    </a:band2H>
    <a:firstCol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Col>
    <a:la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lastRow>
    <a:fir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0" autoAdjust="0"/>
    <p:restoredTop sz="94715"/>
  </p:normalViewPr>
  <p:slideViewPr>
    <p:cSldViewPr snapToGrid="0" snapToObjects="1">
      <p:cViewPr varScale="1">
        <p:scale>
          <a:sx n="55" d="100"/>
          <a:sy n="55" d="100"/>
        </p:scale>
        <p:origin x="252" y="1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7" name="Shape 33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690756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3868" y="0"/>
            <a:ext cx="24462320" cy="13712428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4797" y="3742263"/>
            <a:ext cx="13631338" cy="3031066"/>
          </a:xfrm>
        </p:spPr>
        <p:txBody>
          <a:bodyPr anchor="b">
            <a:noAutofit/>
          </a:bodyPr>
          <a:lstStyle>
            <a:lvl1pPr algn="ctr">
              <a:defRPr sz="10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84797" y="7315194"/>
            <a:ext cx="13631338" cy="2641604"/>
          </a:xfrm>
        </p:spPr>
        <p:txBody>
          <a:bodyPr anchor="t">
            <a:normAutofit/>
          </a:bodyPr>
          <a:lstStyle>
            <a:lvl1pPr marL="0" indent="0" algn="ctr">
              <a:buNone/>
              <a:defRPr sz="4200">
                <a:solidFill>
                  <a:schemeClr val="tx1"/>
                </a:solidFill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966465" y="10075326"/>
            <a:ext cx="1794934" cy="558800"/>
          </a:xfrm>
        </p:spPr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4795" y="10075326"/>
            <a:ext cx="10429270" cy="558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13801" y="10075326"/>
            <a:ext cx="1102334" cy="558800"/>
          </a:xfrm>
        </p:spPr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5384798" y="7044262"/>
            <a:ext cx="136313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604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2" y="9630830"/>
            <a:ext cx="19219332" cy="1133476"/>
          </a:xfrm>
        </p:spPr>
        <p:txBody>
          <a:bodyPr anchor="b">
            <a:normAutofit/>
          </a:bodyPr>
          <a:lstStyle>
            <a:lvl1pPr algn="ctr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82854" y="2082799"/>
            <a:ext cx="20211944" cy="6671738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0802" y="10764306"/>
            <a:ext cx="19219332" cy="987424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3816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7736" y="1964264"/>
            <a:ext cx="19185464" cy="5909736"/>
          </a:xfrm>
        </p:spPr>
        <p:txBody>
          <a:bodyPr anchor="ctr">
            <a:normAutofit/>
          </a:bodyPr>
          <a:lstStyle>
            <a:lvl1pPr algn="ctr">
              <a:defRPr sz="6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7736" y="8686799"/>
            <a:ext cx="19185464" cy="30649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2792338" y="8280398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040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426" y="1964264"/>
            <a:ext cx="18592796" cy="4741336"/>
          </a:xfrm>
        </p:spPr>
        <p:txBody>
          <a:bodyPr anchor="ctr">
            <a:normAutofit/>
          </a:bodyPr>
          <a:lstStyle>
            <a:lvl1pPr algn="ctr">
              <a:defRPr sz="64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349624" y="6705600"/>
            <a:ext cx="17678404" cy="11684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4000"/>
            </a:lvl1pPr>
            <a:lvl2pPr marL="914400" indent="0">
              <a:buFontTx/>
              <a:buNone/>
              <a:defRPr/>
            </a:lvl2pPr>
            <a:lvl3pPr marL="1828800" indent="0">
              <a:buFontTx/>
              <a:buNone/>
              <a:defRPr/>
            </a:lvl3pPr>
            <a:lvl4pPr marL="2743200" indent="0">
              <a:buFontTx/>
              <a:buNone/>
              <a:defRPr/>
            </a:lvl4pPr>
            <a:lvl5pPr marL="3657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2" y="8686799"/>
            <a:ext cx="19219332" cy="30649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sp>
        <p:nvSpPr>
          <p:cNvPr id="14" name="TextBox 13"/>
          <p:cNvSpPr txBox="1"/>
          <p:nvPr/>
        </p:nvSpPr>
        <p:spPr>
          <a:xfrm>
            <a:off x="1724026" y="1759922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/>
            <a:r>
              <a:rPr lang="en-US" sz="1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200534" y="5655740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 algn="r"/>
            <a:r>
              <a:rPr lang="en-US" sz="1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2338" y="8280398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70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6617162"/>
            <a:ext cx="19219336" cy="2937600"/>
          </a:xfrm>
        </p:spPr>
        <p:txBody>
          <a:bodyPr anchor="b">
            <a:normAutofit/>
          </a:bodyPr>
          <a:lstStyle>
            <a:lvl1pPr algn="l">
              <a:defRPr sz="6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2" y="9554762"/>
            <a:ext cx="19219336" cy="1720800"/>
          </a:xfrm>
        </p:spPr>
        <p:txBody>
          <a:bodyPr anchor="t">
            <a:normAutofit/>
          </a:bodyPr>
          <a:lstStyle>
            <a:lvl1pPr marL="0" indent="0" algn="l">
              <a:buNone/>
              <a:defRPr sz="40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93961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426" y="1964264"/>
            <a:ext cx="18592796" cy="4487336"/>
          </a:xfrm>
        </p:spPr>
        <p:txBody>
          <a:bodyPr anchor="ctr">
            <a:normAutofit/>
          </a:bodyPr>
          <a:lstStyle>
            <a:lvl1pPr algn="ctr">
              <a:defRPr sz="64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2590802" y="7278624"/>
            <a:ext cx="19219336" cy="177393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2" y="9059334"/>
            <a:ext cx="19219336" cy="2692400"/>
          </a:xfrm>
        </p:spPr>
        <p:txBody>
          <a:bodyPr anchor="t">
            <a:norm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sp>
        <p:nvSpPr>
          <p:cNvPr id="12" name="TextBox 11"/>
          <p:cNvSpPr txBox="1"/>
          <p:nvPr/>
        </p:nvSpPr>
        <p:spPr>
          <a:xfrm>
            <a:off x="1724026" y="1759922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/>
            <a:r>
              <a:rPr lang="en-US" sz="1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200534" y="5198522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 algn="r"/>
            <a:r>
              <a:rPr lang="en-US" sz="1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2792338" y="6858000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121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2" y="1964264"/>
            <a:ext cx="19219332" cy="448733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2590802" y="7260336"/>
            <a:ext cx="19219336" cy="168249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56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8940799"/>
            <a:ext cx="19219340" cy="2810934"/>
          </a:xfrm>
        </p:spPr>
        <p:txBody>
          <a:bodyPr anchor="t">
            <a:norm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2792338" y="6858000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502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2792338" y="4842932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494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998713" y="1964263"/>
            <a:ext cx="3781790" cy="97874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797" y="1964264"/>
            <a:ext cx="14866050" cy="9787468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727780" y="1981200"/>
            <a:ext cx="0" cy="97536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701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3448446" y="2408346"/>
            <a:ext cx="17487108" cy="196453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sz="half" idx="1"/>
          </p:nvPr>
        </p:nvSpPr>
        <p:spPr>
          <a:xfrm>
            <a:off x="3334940" y="4649103"/>
            <a:ext cx="17714120" cy="6721376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lvl1pPr>
            <a:lvl2pPr>
              <a:defRPr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lvl2pPr>
            <a:lvl3pPr>
              <a:defRPr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lvl3pPr>
            <a:lvl4pPr>
              <a:defRPr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lvl4pPr>
            <a:lvl5pPr>
              <a:defRPr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701206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792338" y="4842932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5723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138" y="3505212"/>
            <a:ext cx="16317376" cy="3645028"/>
          </a:xfrm>
        </p:spPr>
        <p:txBody>
          <a:bodyPr anchor="b">
            <a:normAutofit/>
          </a:bodyPr>
          <a:lstStyle>
            <a:lvl1pPr algn="ctr">
              <a:defRPr sz="8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134" y="7692103"/>
            <a:ext cx="16317380" cy="1909094"/>
          </a:xfrm>
        </p:spPr>
        <p:txBody>
          <a:bodyPr anchor="t">
            <a:normAutofit/>
          </a:bodyPr>
          <a:lstStyle>
            <a:lvl1pPr marL="0" indent="0" algn="ctr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4025446" y="7421170"/>
            <a:ext cx="1632676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50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792338" y="4842932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6896" y="5120640"/>
            <a:ext cx="9436608" cy="662025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2688" y="5120640"/>
            <a:ext cx="9436608" cy="662025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86331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5317066"/>
            <a:ext cx="9436608" cy="1152524"/>
          </a:xfrm>
        </p:spPr>
        <p:txBody>
          <a:bodyPr anchor="b">
            <a:noAutofit/>
          </a:bodyPr>
          <a:lstStyle>
            <a:lvl1pPr marL="0" indent="0">
              <a:spcBef>
                <a:spcPts val="1344"/>
              </a:spcBef>
              <a:spcAft>
                <a:spcPts val="1200"/>
              </a:spcAft>
              <a:buNone/>
              <a:defRPr sz="5600" b="0">
                <a:solidFill>
                  <a:schemeClr val="accent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0800" y="6486525"/>
            <a:ext cx="9436608" cy="526521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61340" y="5317066"/>
            <a:ext cx="9436608" cy="1152524"/>
          </a:xfrm>
        </p:spPr>
        <p:txBody>
          <a:bodyPr anchor="b">
            <a:noAutofit/>
          </a:bodyPr>
          <a:lstStyle>
            <a:lvl1pPr marL="0" indent="0">
              <a:spcBef>
                <a:spcPts val="1344"/>
              </a:spcBef>
              <a:spcAft>
                <a:spcPts val="1200"/>
              </a:spcAft>
              <a:buNone/>
              <a:defRPr sz="5600" b="0">
                <a:solidFill>
                  <a:schemeClr val="accent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61340" y="6486525"/>
            <a:ext cx="9436608" cy="526521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92338" y="4842932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3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2792338" y="4842932"/>
            <a:ext cx="188145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599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494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7623" y="2777068"/>
            <a:ext cx="7436910" cy="2743200"/>
          </a:xfrm>
        </p:spPr>
        <p:txBody>
          <a:bodyPr anchor="b">
            <a:normAutofit/>
          </a:bodyPr>
          <a:lstStyle>
            <a:lvl1pPr algn="ctr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7336" y="1964263"/>
            <a:ext cx="10938932" cy="978747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7623" y="6062130"/>
            <a:ext cx="7436910" cy="4876808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2792338" y="5825066"/>
            <a:ext cx="70289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41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798" y="3767664"/>
            <a:ext cx="12483632" cy="2743200"/>
          </a:xfrm>
        </p:spPr>
        <p:txBody>
          <a:bodyPr anchor="b">
            <a:normAutofit/>
          </a:bodyPr>
          <a:lstStyle>
            <a:lvl1pPr algn="ctr">
              <a:defRPr sz="5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89663" y="2082800"/>
            <a:ext cx="6126694" cy="95504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0798" y="6510864"/>
            <a:ext cx="12483632" cy="36576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477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1472" y="0"/>
            <a:ext cx="24459924" cy="13712428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0804" y="1964265"/>
            <a:ext cx="19202392" cy="260773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2" y="5113864"/>
            <a:ext cx="19202392" cy="663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55002" y="11938000"/>
            <a:ext cx="3200400" cy="55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9F085D3-5874-6547-8DF9-880051CF2DB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2" y="11938000"/>
            <a:ext cx="14611800" cy="55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707803" y="11938000"/>
            <a:ext cx="1085394" cy="55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6CB4B4D-7CA3-9044-876B-883B54F8677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20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88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71500" indent="-5715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4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1485900" indent="-5715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4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2400300" indent="-5715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3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3086100" indent="-3429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32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4000500" indent="-3429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2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5029200" indent="-4572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2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5943600" indent="-4572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2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6858000" indent="-4572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2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7772400" indent="-457200" algn="l" defTabSz="914400" rtl="0" eaLnBrk="1" latinLnBrk="0" hangingPunct="1">
        <a:spcBef>
          <a:spcPct val="20000"/>
        </a:spcBef>
        <a:spcAft>
          <a:spcPts val="1200"/>
        </a:spcAft>
        <a:buClr>
          <a:schemeClr val="accent1"/>
        </a:buClr>
        <a:buSzPct val="115000"/>
        <a:buFont typeface="Arial"/>
        <a:buChar char="•"/>
        <a:defRPr sz="2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>
            <a:spLocks noGrp="1"/>
          </p:cNvSpPr>
          <p:nvPr>
            <p:ph type="ctrTitle"/>
          </p:nvPr>
        </p:nvSpPr>
        <p:spPr>
          <a:xfrm>
            <a:off x="5194141" y="7124284"/>
            <a:ext cx="13916819" cy="27769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800" b="1" spc="176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sz="9600" dirty="0" smtClean="0">
                <a:solidFill>
                  <a:schemeClr val="tx2"/>
                </a:solidFill>
                <a:latin typeface="+mj-lt"/>
              </a:rPr>
              <a:t>PAKET WISATA SAMOSIR</a:t>
            </a:r>
            <a:endParaRPr sz="96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40" name="Shape 340"/>
          <p:cNvSpPr>
            <a:spLocks noGrp="1"/>
          </p:cNvSpPr>
          <p:nvPr>
            <p:ph type="subTitle" idx="1"/>
          </p:nvPr>
        </p:nvSpPr>
        <p:spPr>
          <a:xfrm>
            <a:off x="5926182" y="4080262"/>
            <a:ext cx="12531635" cy="284351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 sz="3800" spc="38">
                <a:solidFill>
                  <a:srgbClr val="FFFFFF"/>
                </a:solidFill>
              </a:defRPr>
            </a:pPr>
            <a:r>
              <a:rPr lang="id-ID" sz="8000" dirty="0" smtClean="0">
                <a:solidFill>
                  <a:schemeClr val="tx2"/>
                </a:solidFill>
                <a:latin typeface="+mj-lt"/>
                <a:ea typeface="Cambria" panose="02040503050406030204" pitchFamily="18" charset="0"/>
              </a:rPr>
              <a:t>Pengembangan Situs Web II</a:t>
            </a:r>
            <a:endParaRPr lang="en-US" sz="8000" dirty="0" smtClean="0">
              <a:solidFill>
                <a:schemeClr val="tx2"/>
              </a:solidFill>
              <a:latin typeface="+mj-lt"/>
              <a:ea typeface="Cambria" panose="02040503050406030204" pitchFamily="18" charset="0"/>
            </a:endParaRPr>
          </a:p>
          <a:p>
            <a:pPr>
              <a:defRPr sz="3800" spc="38">
                <a:solidFill>
                  <a:srgbClr val="FFFFFF"/>
                </a:solidFill>
              </a:defRPr>
            </a:pPr>
            <a:r>
              <a:rPr lang="en-US" sz="8000" dirty="0" smtClean="0">
                <a:solidFill>
                  <a:schemeClr val="tx2"/>
                </a:solidFill>
                <a:latin typeface="+mj-lt"/>
                <a:ea typeface="Cambria" panose="02040503050406030204" pitchFamily="18" charset="0"/>
              </a:rPr>
              <a:t>05 - 201</a:t>
            </a:r>
            <a:r>
              <a:rPr lang="id-ID" sz="8000" dirty="0" smtClean="0">
                <a:solidFill>
                  <a:schemeClr val="tx2"/>
                </a:solidFill>
                <a:latin typeface="+mj-lt"/>
                <a:ea typeface="Cambria" panose="02040503050406030204" pitchFamily="18" charset="0"/>
              </a:rPr>
              <a:t>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520" y="0"/>
            <a:ext cx="2316480" cy="2316480"/>
          </a:xfrm>
          <a:prstGeom prst="rect">
            <a:avLst/>
          </a:prstGeom>
        </p:spPr>
      </p:pic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0" y="11136429"/>
            <a:ext cx="24384000" cy="8232"/>
          </a:xfrm>
          <a:prstGeom prst="line">
            <a:avLst/>
          </a:prstGeom>
          <a:noFill/>
          <a:ln w="57149" cmpd="tri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094720" y="11369041"/>
            <a:ext cx="10528141" cy="234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0999" y="11136429"/>
            <a:ext cx="23543101" cy="240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numCol="2" anchor="ctr"/>
          <a:lstStyle>
            <a:lvl1pPr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1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b="1" dirty="0" err="1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Anggota</a:t>
            </a:r>
            <a:r>
              <a:rPr lang="en-US" sz="4000" b="1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Kelompok</a:t>
            </a:r>
            <a:r>
              <a:rPr lang="en-US" sz="4000" b="1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Proyek-PSWII-D3TI05 :</a:t>
            </a:r>
          </a:p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11319014 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Alex Sander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Hutapea</a:t>
            </a:r>
            <a:endParaRPr lang="en-US" sz="4000" dirty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11319023 – Rahul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Stepen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Sagala</a:t>
            </a:r>
            <a:endParaRPr lang="en-US" sz="4000" dirty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11319033 –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Nasrani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Meilan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Sitorus</a:t>
            </a:r>
            <a:endParaRPr lang="en-US" sz="4000" dirty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defRPr sz="3800" spc="38">
                <a:solidFill>
                  <a:srgbClr val="FFFFFF"/>
                </a:solidFill>
              </a:defRPr>
            </a:pPr>
            <a:endParaRPr lang="en-US" sz="4000" dirty="0" smtClean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11319036 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Madelin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Panjaitan</a:t>
            </a:r>
            <a:endParaRPr lang="en-US" sz="4000" dirty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11319037 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Poibe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Leny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Naomi</a:t>
            </a:r>
          </a:p>
          <a:p>
            <a:pPr algn="just">
              <a:defRPr sz="3800" spc="38">
                <a:solidFill>
                  <a:srgbClr val="FFFFFF"/>
                </a:solidFill>
              </a:defRPr>
            </a:pPr>
            <a:r>
              <a:rPr lang="en-US" sz="4000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11319052 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Irma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Gracia</a:t>
            </a:r>
            <a:r>
              <a:rPr lang="en-US" sz="400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Siagian</a:t>
            </a:r>
            <a:endParaRPr lang="en-US" sz="4000" dirty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7038320" y="121920"/>
            <a:ext cx="5486400" cy="199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257" tIns="25814" rIns="62257" bIns="25814">
            <a:spAutoFit/>
          </a:bodyPr>
          <a:lstStyle>
            <a:lvl1pPr defTabSz="7604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04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04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04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04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sz="2800" b="1" dirty="0" err="1">
                <a:effectLst/>
                <a:latin typeface="+mj-lt"/>
              </a:rPr>
              <a:t>Institut</a:t>
            </a:r>
            <a:r>
              <a:rPr lang="en-GB" sz="2800" b="1" dirty="0">
                <a:effectLst/>
                <a:latin typeface="+mj-lt"/>
              </a:rPr>
              <a:t> </a:t>
            </a:r>
            <a:r>
              <a:rPr lang="en-GB" sz="2800" b="1" dirty="0" err="1">
                <a:effectLst/>
                <a:latin typeface="+mj-lt"/>
              </a:rPr>
              <a:t>Teknologi</a:t>
            </a:r>
            <a:r>
              <a:rPr lang="en-GB" sz="2800" b="1" dirty="0">
                <a:effectLst/>
                <a:latin typeface="+mj-lt"/>
              </a:rPr>
              <a:t> Del</a:t>
            </a:r>
            <a:r>
              <a:rPr lang="en-US" sz="2800" b="1" dirty="0">
                <a:effectLst/>
                <a:latin typeface="+mj-lt"/>
              </a:rPr>
              <a:t> </a:t>
            </a:r>
            <a:br>
              <a:rPr lang="en-US" sz="2800" b="1" dirty="0">
                <a:effectLst/>
                <a:latin typeface="+mj-lt"/>
              </a:rPr>
            </a:br>
            <a:r>
              <a:rPr lang="en-US" sz="2800" dirty="0">
                <a:effectLst/>
                <a:latin typeface="+mj-lt"/>
              </a:rPr>
              <a:t>Jl. </a:t>
            </a:r>
            <a:r>
              <a:rPr lang="en-US" sz="2800" dirty="0" err="1">
                <a:effectLst/>
                <a:latin typeface="+mj-lt"/>
              </a:rPr>
              <a:t>Sisingamangaraja</a:t>
            </a:r>
            <a:r>
              <a:rPr lang="en-US" sz="2800" dirty="0">
                <a:effectLst/>
                <a:latin typeface="+mj-lt"/>
              </a:rPr>
              <a:t/>
            </a:r>
            <a:br>
              <a:rPr lang="en-US" sz="2800" dirty="0">
                <a:effectLst/>
                <a:latin typeface="+mj-lt"/>
              </a:rPr>
            </a:br>
            <a:r>
              <a:rPr lang="en-US" sz="2800" dirty="0" err="1">
                <a:effectLst/>
                <a:latin typeface="+mj-lt"/>
              </a:rPr>
              <a:t>Sitoluama</a:t>
            </a:r>
            <a:r>
              <a:rPr lang="en-US" sz="2800" dirty="0">
                <a:effectLst/>
                <a:latin typeface="+mj-lt"/>
              </a:rPr>
              <a:t>, </a:t>
            </a:r>
            <a:r>
              <a:rPr lang="en-US" sz="2800" dirty="0" err="1">
                <a:effectLst/>
                <a:latin typeface="+mj-lt"/>
              </a:rPr>
              <a:t>Laguboti</a:t>
            </a:r>
            <a:r>
              <a:rPr lang="en-US" sz="2800" dirty="0">
                <a:effectLst/>
                <a:latin typeface="+mj-lt"/>
              </a:rPr>
              <a:t> 22381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effectLst/>
                <a:latin typeface="+mj-lt"/>
              </a:rPr>
              <a:t>Toba – SUMUT</a:t>
            </a:r>
            <a:br>
              <a:rPr lang="en-US" sz="2800" dirty="0">
                <a:effectLst/>
                <a:latin typeface="+mj-lt"/>
              </a:rPr>
            </a:br>
            <a:r>
              <a:rPr lang="en-US" sz="2800" dirty="0">
                <a:effectLst/>
                <a:latin typeface="+mj-lt"/>
              </a:rPr>
              <a:t>http://www.del.ac.id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644" y="3421626"/>
            <a:ext cx="20967063" cy="902084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75979" y="899746"/>
            <a:ext cx="19202392" cy="260773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GAMBAR BPMN CURRENT SYSTEM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10185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77849" y="2203613"/>
            <a:ext cx="19202392" cy="2607734"/>
          </a:xfrm>
        </p:spPr>
        <p:txBody>
          <a:bodyPr/>
          <a:lstStyle/>
          <a:p>
            <a:r>
              <a:rPr lang="en-US" b="1" dirty="0" smtClean="0"/>
              <a:t>TARGET SISTEM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8000" dirty="0"/>
              <a:t>Target </a:t>
            </a:r>
            <a:r>
              <a:rPr lang="en-US" sz="8000" dirty="0" err="1"/>
              <a:t>Sistem</a:t>
            </a:r>
            <a:r>
              <a:rPr lang="en-US" sz="8000" dirty="0"/>
              <a:t> yang </a:t>
            </a:r>
            <a:r>
              <a:rPr lang="en-US" sz="8000" dirty="0" err="1"/>
              <a:t>dibangun</a:t>
            </a:r>
            <a:r>
              <a:rPr lang="en-US" sz="8000" dirty="0"/>
              <a:t> </a:t>
            </a:r>
            <a:r>
              <a:rPr lang="en-US" sz="8000" dirty="0" err="1"/>
              <a:t>oleh</a:t>
            </a:r>
            <a:r>
              <a:rPr lang="en-US" sz="8000" dirty="0"/>
              <a:t> </a:t>
            </a:r>
            <a:r>
              <a:rPr lang="en-US" sz="8000" i="1" dirty="0"/>
              <a:t>developer</a:t>
            </a:r>
            <a:r>
              <a:rPr lang="en-US" sz="8000" dirty="0"/>
              <a:t> </a:t>
            </a:r>
            <a:r>
              <a:rPr lang="en-US" sz="8000" dirty="0" err="1"/>
              <a:t>akan</a:t>
            </a:r>
            <a:r>
              <a:rPr lang="en-US" sz="8000" dirty="0"/>
              <a:t> </a:t>
            </a:r>
            <a:r>
              <a:rPr lang="en-US" sz="8000" dirty="0" err="1"/>
              <a:t>memberikan</a:t>
            </a:r>
            <a:r>
              <a:rPr lang="en-US" sz="8000" dirty="0"/>
              <a:t> </a:t>
            </a:r>
            <a:r>
              <a:rPr lang="en-US" sz="8000" dirty="0" err="1"/>
              <a:t>kemudahan</a:t>
            </a:r>
            <a:r>
              <a:rPr lang="en-US" sz="8000" dirty="0"/>
              <a:t> </a:t>
            </a:r>
            <a:r>
              <a:rPr lang="en-US" sz="8000" dirty="0" err="1"/>
              <a:t>kepada</a:t>
            </a:r>
            <a:r>
              <a:rPr lang="en-US" sz="8000" dirty="0"/>
              <a:t> </a:t>
            </a:r>
            <a:r>
              <a:rPr lang="en-US" sz="8000" dirty="0" err="1"/>
              <a:t>masyarakat</a:t>
            </a:r>
            <a:r>
              <a:rPr lang="en-US" sz="8000" dirty="0"/>
              <a:t> </a:t>
            </a:r>
            <a:r>
              <a:rPr lang="en-US" sz="8000" dirty="0" err="1"/>
              <a:t>dalam</a:t>
            </a:r>
            <a:r>
              <a:rPr lang="en-US" sz="8000" dirty="0"/>
              <a:t> </a:t>
            </a:r>
            <a:r>
              <a:rPr lang="en-US" sz="8000" dirty="0" err="1"/>
              <a:t>melakukan</a:t>
            </a:r>
            <a:r>
              <a:rPr lang="en-US" sz="8000" dirty="0"/>
              <a:t> </a:t>
            </a:r>
            <a:r>
              <a:rPr lang="en-US" sz="8000" dirty="0" err="1"/>
              <a:t>pemesanan</a:t>
            </a:r>
            <a:r>
              <a:rPr lang="en-US" sz="8000" dirty="0"/>
              <a:t> </a:t>
            </a:r>
            <a:r>
              <a:rPr lang="en-US" sz="8000" dirty="0" err="1"/>
              <a:t>tiket</a:t>
            </a:r>
            <a:r>
              <a:rPr lang="en-US" sz="8000" dirty="0"/>
              <a:t> </a:t>
            </a:r>
            <a:r>
              <a:rPr lang="en-US" sz="8000" dirty="0" err="1"/>
              <a:t>dimana</a:t>
            </a:r>
            <a:r>
              <a:rPr lang="en-US" sz="8000" dirty="0"/>
              <a:t> </a:t>
            </a:r>
            <a:r>
              <a:rPr lang="en-US" sz="8000" dirty="0" err="1"/>
              <a:t>masyarakat</a:t>
            </a:r>
            <a:r>
              <a:rPr lang="en-US" sz="8000" dirty="0"/>
              <a:t> </a:t>
            </a:r>
            <a:r>
              <a:rPr lang="en-US" sz="8000" dirty="0" err="1"/>
              <a:t>tidak</a:t>
            </a:r>
            <a:r>
              <a:rPr lang="en-US" sz="8000" dirty="0"/>
              <a:t> </a:t>
            </a:r>
            <a:r>
              <a:rPr lang="en-US" sz="8000" dirty="0" err="1"/>
              <a:t>perlu</a:t>
            </a:r>
            <a:r>
              <a:rPr lang="en-US" sz="8000" dirty="0"/>
              <a:t> </a:t>
            </a:r>
            <a:r>
              <a:rPr lang="en-US" sz="8000" dirty="0" err="1"/>
              <a:t>mengunjungi</a:t>
            </a:r>
            <a:r>
              <a:rPr lang="en-US" sz="8000" dirty="0"/>
              <a:t> </a:t>
            </a:r>
            <a:r>
              <a:rPr lang="en-US" sz="8000" dirty="0" err="1"/>
              <a:t>tempat</a:t>
            </a:r>
            <a:r>
              <a:rPr lang="en-US" sz="8000" dirty="0"/>
              <a:t> biro </a:t>
            </a:r>
            <a:r>
              <a:rPr lang="en-US" sz="8000" dirty="0" err="1"/>
              <a:t>wisata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155937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388696"/>
            <a:ext cx="19202392" cy="1629833"/>
          </a:xfrm>
        </p:spPr>
        <p:txBody>
          <a:bodyPr/>
          <a:lstStyle/>
          <a:p>
            <a:r>
              <a:rPr lang="en-US" b="1" dirty="0" smtClean="0"/>
              <a:t>GAMBAR BPMN TARGET SISTEM</a:t>
            </a:r>
            <a:endParaRPr lang="en-US" b="1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43" y="4246191"/>
            <a:ext cx="20962179" cy="8088224"/>
          </a:xfrm>
        </p:spPr>
      </p:pic>
      <p:sp>
        <p:nvSpPr>
          <p:cNvPr id="7" name="Title 5"/>
          <p:cNvSpPr txBox="1">
            <a:spLocks/>
          </p:cNvSpPr>
          <p:nvPr/>
        </p:nvSpPr>
        <p:spPr>
          <a:xfrm>
            <a:off x="2590802" y="3360935"/>
            <a:ext cx="10269414" cy="8852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d-ID" sz="4400" dirty="0"/>
              <a:t>Target System</a:t>
            </a:r>
            <a:r>
              <a:rPr lang="en-US" sz="4400" dirty="0"/>
              <a:t> – </a:t>
            </a:r>
            <a:r>
              <a:rPr lang="en-US" sz="4400" dirty="0" smtClean="0"/>
              <a:t>Login User</a:t>
            </a:r>
            <a:endParaRPr lang="id-ID" sz="4400" dirty="0"/>
          </a:p>
        </p:txBody>
      </p:sp>
    </p:spTree>
    <p:extLst>
      <p:ext uri="{BB962C8B-B14F-4D97-AF65-F5344CB8AC3E}">
        <p14:creationId xmlns:p14="http://schemas.microsoft.com/office/powerpoint/2010/main" val="306898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388696"/>
            <a:ext cx="19202392" cy="1629833"/>
          </a:xfrm>
        </p:spPr>
        <p:txBody>
          <a:bodyPr/>
          <a:lstStyle/>
          <a:p>
            <a:r>
              <a:rPr lang="en-US" b="1" dirty="0" smtClean="0"/>
              <a:t>GAMBAR BPMN TARGET SISTEM</a:t>
            </a:r>
            <a:endParaRPr lang="en-US" b="1" dirty="0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2590802" y="3360935"/>
            <a:ext cx="10269414" cy="8852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d-ID" sz="4400" dirty="0"/>
              <a:t>Target System</a:t>
            </a:r>
            <a:r>
              <a:rPr lang="en-US" sz="4400" dirty="0"/>
              <a:t> – </a:t>
            </a:r>
            <a:r>
              <a:rPr lang="en-US" sz="4400" dirty="0" smtClean="0"/>
              <a:t>Login Admin</a:t>
            </a:r>
            <a:endParaRPr lang="id-ID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325" y="4246191"/>
            <a:ext cx="20896383" cy="8249693"/>
          </a:xfrm>
        </p:spPr>
      </p:pic>
    </p:spTree>
    <p:extLst>
      <p:ext uri="{BB962C8B-B14F-4D97-AF65-F5344CB8AC3E}">
        <p14:creationId xmlns:p14="http://schemas.microsoft.com/office/powerpoint/2010/main" val="3816650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388696"/>
            <a:ext cx="19202392" cy="1629833"/>
          </a:xfrm>
        </p:spPr>
        <p:txBody>
          <a:bodyPr/>
          <a:lstStyle/>
          <a:p>
            <a:r>
              <a:rPr lang="en-US" b="1" dirty="0" smtClean="0"/>
              <a:t>GAMBAR BPMN TARGET SISTEM</a:t>
            </a:r>
            <a:endParaRPr lang="en-US" b="1" dirty="0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2590802" y="3360935"/>
            <a:ext cx="10269414" cy="8852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d-ID" sz="4400" dirty="0"/>
              <a:t>Target System</a:t>
            </a:r>
            <a:r>
              <a:rPr lang="en-US" sz="4400" dirty="0"/>
              <a:t> </a:t>
            </a:r>
            <a:r>
              <a:rPr lang="en-US" sz="4400" dirty="0" smtClean="0"/>
              <a:t>– </a:t>
            </a:r>
            <a:r>
              <a:rPr lang="en-US" sz="4400" dirty="0" err="1" smtClean="0"/>
              <a:t>Tambah</a:t>
            </a:r>
            <a:r>
              <a:rPr lang="en-US" sz="4400" dirty="0" smtClean="0"/>
              <a:t> </a:t>
            </a:r>
            <a:r>
              <a:rPr lang="en-US" sz="4400" dirty="0" err="1" smtClean="0"/>
              <a:t>daftar</a:t>
            </a:r>
            <a:r>
              <a:rPr lang="en-US" sz="4400" dirty="0" smtClean="0"/>
              <a:t> </a:t>
            </a:r>
            <a:r>
              <a:rPr lang="en-US" sz="4400" dirty="0" err="1" smtClean="0"/>
              <a:t>paket</a:t>
            </a:r>
            <a:endParaRPr lang="id-ID" sz="4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690" y="4246190"/>
            <a:ext cx="21075282" cy="8238887"/>
          </a:xfrm>
        </p:spPr>
      </p:pic>
    </p:spTree>
    <p:extLst>
      <p:ext uri="{BB962C8B-B14F-4D97-AF65-F5344CB8AC3E}">
        <p14:creationId xmlns:p14="http://schemas.microsoft.com/office/powerpoint/2010/main" val="304403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388696"/>
            <a:ext cx="19202392" cy="1629833"/>
          </a:xfrm>
        </p:spPr>
        <p:txBody>
          <a:bodyPr/>
          <a:lstStyle/>
          <a:p>
            <a:r>
              <a:rPr lang="en-US" b="1" dirty="0" smtClean="0"/>
              <a:t>GAMBAR BPMN TARGET SISTEM</a:t>
            </a:r>
            <a:endParaRPr lang="en-US" b="1" dirty="0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2590802" y="3360935"/>
            <a:ext cx="10269414" cy="8852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d-ID" sz="4400" dirty="0"/>
              <a:t>Target System</a:t>
            </a:r>
            <a:r>
              <a:rPr lang="en-US" sz="4400" dirty="0"/>
              <a:t> </a:t>
            </a:r>
            <a:r>
              <a:rPr lang="en-US" sz="4400" dirty="0" smtClean="0"/>
              <a:t>– </a:t>
            </a:r>
            <a:r>
              <a:rPr lang="en-US" sz="4400" dirty="0" err="1" smtClean="0"/>
              <a:t>Tambah</a:t>
            </a:r>
            <a:r>
              <a:rPr lang="en-US" sz="4400" dirty="0" smtClean="0"/>
              <a:t> </a:t>
            </a:r>
            <a:r>
              <a:rPr lang="en-US" sz="4400" dirty="0" err="1" smtClean="0"/>
              <a:t>daftar</a:t>
            </a:r>
            <a:r>
              <a:rPr lang="en-US" sz="4400" dirty="0" smtClean="0"/>
              <a:t> </a:t>
            </a:r>
            <a:r>
              <a:rPr lang="en-US" sz="4400" dirty="0" err="1" smtClean="0"/>
              <a:t>jadwal</a:t>
            </a:r>
            <a:endParaRPr lang="id-ID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736" y="4246191"/>
            <a:ext cx="20966972" cy="8228630"/>
          </a:xfrm>
        </p:spPr>
      </p:pic>
    </p:spTree>
    <p:extLst>
      <p:ext uri="{BB962C8B-B14F-4D97-AF65-F5344CB8AC3E}">
        <p14:creationId xmlns:p14="http://schemas.microsoft.com/office/powerpoint/2010/main" val="419656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388696"/>
            <a:ext cx="19202392" cy="1629833"/>
          </a:xfrm>
        </p:spPr>
        <p:txBody>
          <a:bodyPr/>
          <a:lstStyle/>
          <a:p>
            <a:r>
              <a:rPr lang="en-US" b="1" dirty="0" smtClean="0"/>
              <a:t>GAMBAR BPMN TARGET SISTEM</a:t>
            </a:r>
            <a:endParaRPr lang="en-US" b="1" dirty="0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2590802" y="3360935"/>
            <a:ext cx="10269414" cy="8852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d-ID" sz="4400" dirty="0"/>
              <a:t>Target System</a:t>
            </a:r>
            <a:r>
              <a:rPr lang="en-US" sz="4400" dirty="0"/>
              <a:t> </a:t>
            </a:r>
            <a:r>
              <a:rPr lang="en-US" sz="4400" dirty="0" smtClean="0"/>
              <a:t>– Print </a:t>
            </a:r>
            <a:r>
              <a:rPr lang="en-US" sz="4400" dirty="0" err="1"/>
              <a:t>t</a:t>
            </a:r>
            <a:r>
              <a:rPr lang="en-US" sz="4400" dirty="0" err="1" smtClean="0"/>
              <a:t>iket</a:t>
            </a:r>
            <a:endParaRPr lang="id-ID" sz="4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937" y="4099902"/>
            <a:ext cx="21038771" cy="8342568"/>
          </a:xfrm>
        </p:spPr>
      </p:pic>
    </p:spTree>
    <p:extLst>
      <p:ext uri="{BB962C8B-B14F-4D97-AF65-F5344CB8AC3E}">
        <p14:creationId xmlns:p14="http://schemas.microsoft.com/office/powerpoint/2010/main" val="1094983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388696"/>
            <a:ext cx="19202392" cy="1629833"/>
          </a:xfrm>
        </p:spPr>
        <p:txBody>
          <a:bodyPr/>
          <a:lstStyle/>
          <a:p>
            <a:r>
              <a:rPr lang="en-US" b="1" dirty="0" smtClean="0"/>
              <a:t>GAMBAR BPMN TARGET SISTEM</a:t>
            </a:r>
            <a:endParaRPr lang="en-US" b="1" dirty="0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2590802" y="3360935"/>
            <a:ext cx="10269414" cy="8852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d-ID" sz="4400" dirty="0"/>
              <a:t>Target System</a:t>
            </a:r>
            <a:r>
              <a:rPr lang="en-US" sz="4400" dirty="0"/>
              <a:t> </a:t>
            </a:r>
            <a:r>
              <a:rPr lang="en-US" sz="4400" dirty="0" smtClean="0"/>
              <a:t>– </a:t>
            </a:r>
            <a:r>
              <a:rPr lang="en-US" sz="4400" dirty="0" err="1" smtClean="0"/>
              <a:t>Pemesanan</a:t>
            </a:r>
            <a:r>
              <a:rPr lang="en-US" sz="4400" dirty="0" smtClean="0"/>
              <a:t> </a:t>
            </a:r>
            <a:r>
              <a:rPr lang="en-US" sz="4400" dirty="0" err="1" smtClean="0"/>
              <a:t>Tiket</a:t>
            </a:r>
            <a:endParaRPr lang="id-ID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38" y="4588597"/>
            <a:ext cx="21066370" cy="7790972"/>
          </a:xfrm>
        </p:spPr>
      </p:pic>
    </p:spTree>
    <p:extLst>
      <p:ext uri="{BB962C8B-B14F-4D97-AF65-F5344CB8AC3E}">
        <p14:creationId xmlns:p14="http://schemas.microsoft.com/office/powerpoint/2010/main" val="222187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554684"/>
            <a:ext cx="19202392" cy="2607734"/>
          </a:xfrm>
        </p:spPr>
        <p:txBody>
          <a:bodyPr/>
          <a:lstStyle/>
          <a:p>
            <a:r>
              <a:rPr lang="id-ID" b="1" dirty="0"/>
              <a:t>Fungsi Utama Aplikasi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9303" y="4866968"/>
            <a:ext cx="20861405" cy="74036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5400" dirty="0" err="1"/>
              <a:t>Berikut</a:t>
            </a:r>
            <a:r>
              <a:rPr lang="en-US" sz="5400" dirty="0"/>
              <a:t> </a:t>
            </a:r>
            <a:r>
              <a:rPr lang="en-US" sz="5400" dirty="0" err="1"/>
              <a:t>merupakan</a:t>
            </a:r>
            <a:r>
              <a:rPr lang="en-US" sz="5400" dirty="0"/>
              <a:t> </a:t>
            </a:r>
            <a:r>
              <a:rPr lang="en-US" sz="5400" dirty="0" err="1"/>
              <a:t>fungsi</a:t>
            </a:r>
            <a:r>
              <a:rPr lang="en-US" sz="5400" dirty="0"/>
              <a:t> </a:t>
            </a:r>
            <a:r>
              <a:rPr lang="en-US" sz="5400" dirty="0" err="1"/>
              <a:t>utama</a:t>
            </a:r>
            <a:r>
              <a:rPr lang="en-US" sz="5400" dirty="0"/>
              <a:t> yang </a:t>
            </a:r>
            <a:r>
              <a:rPr lang="en-US" sz="5400" dirty="0" err="1"/>
              <a:t>digunakan</a:t>
            </a:r>
            <a:r>
              <a:rPr lang="en-US" sz="5400" dirty="0"/>
              <a:t> </a:t>
            </a:r>
            <a:r>
              <a:rPr lang="en-US" sz="5400" dirty="0" err="1"/>
              <a:t>pada</a:t>
            </a:r>
            <a:r>
              <a:rPr lang="en-US" sz="5400" dirty="0"/>
              <a:t> </a:t>
            </a:r>
            <a:r>
              <a:rPr lang="en-US" sz="5400" dirty="0" err="1"/>
              <a:t>sistem</a:t>
            </a:r>
            <a:r>
              <a:rPr lang="en-US" sz="5400" dirty="0"/>
              <a:t> :</a:t>
            </a:r>
          </a:p>
          <a:p>
            <a:pPr lvl="0" algn="just"/>
            <a:r>
              <a:rPr lang="en-US" sz="5400" dirty="0"/>
              <a:t>Admin </a:t>
            </a:r>
            <a:r>
              <a:rPr lang="en-US" sz="5400" dirty="0" err="1"/>
              <a:t>harus</a:t>
            </a:r>
            <a:r>
              <a:rPr lang="en-US" sz="5400" dirty="0"/>
              <a:t> </a:t>
            </a:r>
            <a:r>
              <a:rPr lang="en-US" sz="5400" dirty="0" err="1"/>
              <a:t>memasukkan</a:t>
            </a:r>
            <a:r>
              <a:rPr lang="en-US" sz="5400" dirty="0"/>
              <a:t> data </a:t>
            </a:r>
            <a:r>
              <a:rPr lang="en-US" sz="5400" dirty="0" err="1"/>
              <a:t>paket</a:t>
            </a:r>
            <a:r>
              <a:rPr lang="en-US" sz="5400" dirty="0"/>
              <a:t>, </a:t>
            </a:r>
            <a:r>
              <a:rPr lang="en-US" sz="5400" dirty="0" err="1"/>
              <a:t>jadwal</a:t>
            </a:r>
            <a:r>
              <a:rPr lang="en-US" sz="5400" dirty="0"/>
              <a:t> </a:t>
            </a:r>
            <a:r>
              <a:rPr lang="en-US" sz="5400" dirty="0" err="1"/>
              <a:t>dan</a:t>
            </a:r>
            <a:r>
              <a:rPr lang="en-US" sz="5400" dirty="0"/>
              <a:t> </a:t>
            </a:r>
            <a:r>
              <a:rPr lang="en-US" sz="5400" dirty="0" err="1"/>
              <a:t>juga</a:t>
            </a:r>
            <a:r>
              <a:rPr lang="en-US" sz="5400" dirty="0"/>
              <a:t> </a:t>
            </a:r>
            <a:r>
              <a:rPr lang="en-US" sz="5400" dirty="0" err="1"/>
              <a:t>tiket</a:t>
            </a:r>
            <a:r>
              <a:rPr lang="en-US" sz="5400" dirty="0"/>
              <a:t> </a:t>
            </a:r>
            <a:r>
              <a:rPr lang="en-US" sz="5400" dirty="0" err="1"/>
              <a:t>serta</a:t>
            </a:r>
            <a:r>
              <a:rPr lang="en-US" sz="5400" dirty="0"/>
              <a:t> </a:t>
            </a:r>
            <a:r>
              <a:rPr lang="en-US" sz="5400" dirty="0" err="1"/>
              <a:t>banyaknya</a:t>
            </a:r>
            <a:r>
              <a:rPr lang="en-US" sz="5400" dirty="0"/>
              <a:t> data </a:t>
            </a:r>
            <a:r>
              <a:rPr lang="en-US" sz="5400" dirty="0" err="1"/>
              <a:t>pengunjung</a:t>
            </a:r>
            <a:r>
              <a:rPr lang="en-US" sz="5400" dirty="0"/>
              <a:t> yang </a:t>
            </a:r>
            <a:r>
              <a:rPr lang="en-US" sz="5400" dirty="0" err="1"/>
              <a:t>direkam</a:t>
            </a:r>
            <a:r>
              <a:rPr lang="en-US" sz="5400" dirty="0"/>
              <a:t> </a:t>
            </a:r>
            <a:r>
              <a:rPr lang="en-US" sz="5400" dirty="0" err="1"/>
              <a:t>oleh</a:t>
            </a:r>
            <a:r>
              <a:rPr lang="en-US" sz="5400" dirty="0"/>
              <a:t> </a:t>
            </a:r>
            <a:r>
              <a:rPr lang="en-US" sz="5400" dirty="0" err="1"/>
              <a:t>pemilik</a:t>
            </a:r>
            <a:r>
              <a:rPr lang="en-US" sz="5400" dirty="0"/>
              <a:t> </a:t>
            </a:r>
            <a:r>
              <a:rPr lang="en-US" sz="5400" dirty="0" err="1"/>
              <a:t>tempat</a:t>
            </a:r>
            <a:r>
              <a:rPr lang="en-US" sz="5400" dirty="0"/>
              <a:t> </a:t>
            </a:r>
            <a:r>
              <a:rPr lang="en-US" sz="5400" dirty="0" err="1"/>
              <a:t>wisata</a:t>
            </a:r>
            <a:r>
              <a:rPr lang="en-US" sz="5400" dirty="0"/>
              <a:t>.</a:t>
            </a:r>
          </a:p>
          <a:p>
            <a:pPr lvl="0" algn="just"/>
            <a:r>
              <a:rPr lang="en-US" sz="5400" dirty="0"/>
              <a:t>Data </a:t>
            </a:r>
            <a:r>
              <a:rPr lang="en-US" sz="5400" dirty="0" err="1"/>
              <a:t>paket</a:t>
            </a:r>
            <a:r>
              <a:rPr lang="en-US" sz="5400" dirty="0"/>
              <a:t> yang di-</a:t>
            </a:r>
            <a:r>
              <a:rPr lang="en-US" sz="5400" i="1" dirty="0"/>
              <a:t>entry</a:t>
            </a:r>
            <a:r>
              <a:rPr lang="en-US" sz="5400" dirty="0"/>
              <a:t> </a:t>
            </a:r>
            <a:r>
              <a:rPr lang="en-US" sz="5400" dirty="0" err="1"/>
              <a:t>harus</a:t>
            </a:r>
            <a:r>
              <a:rPr lang="en-US" sz="5400" dirty="0"/>
              <a:t> </a:t>
            </a:r>
            <a:r>
              <a:rPr lang="en-US" sz="5400" dirty="0" err="1"/>
              <a:t>merupakan</a:t>
            </a:r>
            <a:r>
              <a:rPr lang="en-US" sz="5400" dirty="0"/>
              <a:t> </a:t>
            </a:r>
            <a:r>
              <a:rPr lang="en-US" sz="5400" dirty="0" err="1"/>
              <a:t>tempat</a:t>
            </a:r>
            <a:r>
              <a:rPr lang="en-US" sz="5400" dirty="0"/>
              <a:t> </a:t>
            </a:r>
            <a:r>
              <a:rPr lang="en-US" sz="5400" dirty="0" err="1"/>
              <a:t>wisata</a:t>
            </a:r>
            <a:r>
              <a:rPr lang="en-US" sz="5400" dirty="0"/>
              <a:t> yang </a:t>
            </a:r>
            <a:r>
              <a:rPr lang="en-US" sz="5400" dirty="0" err="1"/>
              <a:t>berada</a:t>
            </a:r>
            <a:r>
              <a:rPr lang="en-US" sz="5400" dirty="0"/>
              <a:t> di </a:t>
            </a:r>
            <a:r>
              <a:rPr lang="en-US" sz="5400" dirty="0" err="1"/>
              <a:t>Kabupaten</a:t>
            </a:r>
            <a:r>
              <a:rPr lang="en-US" sz="5400" dirty="0"/>
              <a:t> Toba.</a:t>
            </a:r>
          </a:p>
          <a:p>
            <a:pPr lvl="0" algn="just"/>
            <a:r>
              <a:rPr lang="en-US" sz="5400" dirty="0" err="1"/>
              <a:t>Setiap</a:t>
            </a:r>
            <a:r>
              <a:rPr lang="en-US" sz="5400" dirty="0"/>
              <a:t> </a:t>
            </a:r>
            <a:r>
              <a:rPr lang="en-US" sz="5400" dirty="0" err="1"/>
              <a:t>pengguna</a:t>
            </a:r>
            <a:r>
              <a:rPr lang="en-US" sz="5400" dirty="0"/>
              <a:t> yang </a:t>
            </a:r>
            <a:r>
              <a:rPr lang="en-US" sz="5400" dirty="0" err="1"/>
              <a:t>melakukan</a:t>
            </a:r>
            <a:r>
              <a:rPr lang="en-US" sz="5400" dirty="0"/>
              <a:t> </a:t>
            </a:r>
            <a:r>
              <a:rPr lang="en-US" sz="5400" dirty="0" err="1"/>
              <a:t>pemesanan</a:t>
            </a:r>
            <a:r>
              <a:rPr lang="en-US" sz="5400" dirty="0"/>
              <a:t> </a:t>
            </a:r>
            <a:r>
              <a:rPr lang="en-US" sz="5400" dirty="0" err="1"/>
              <a:t>terlebih</a:t>
            </a:r>
            <a:r>
              <a:rPr lang="en-US" sz="5400" dirty="0"/>
              <a:t> </a:t>
            </a:r>
            <a:r>
              <a:rPr lang="en-US" sz="5400" dirty="0" err="1"/>
              <a:t>dahulu</a:t>
            </a:r>
            <a:r>
              <a:rPr lang="en-US" sz="5400" dirty="0"/>
              <a:t> </a:t>
            </a:r>
            <a:r>
              <a:rPr lang="en-US" sz="5400" dirty="0" err="1"/>
              <a:t>memiliki</a:t>
            </a:r>
            <a:r>
              <a:rPr lang="en-US" sz="5400" dirty="0"/>
              <a:t> </a:t>
            </a:r>
            <a:r>
              <a:rPr lang="en-US" sz="5400" dirty="0" err="1"/>
              <a:t>akun</a:t>
            </a:r>
            <a:r>
              <a:rPr lang="en-US" sz="5400" dirty="0"/>
              <a:t> </a:t>
            </a:r>
            <a:r>
              <a:rPr lang="en-US" sz="5400" dirty="0" err="1"/>
              <a:t>dengan</a:t>
            </a:r>
            <a:r>
              <a:rPr lang="en-US" sz="5400" dirty="0"/>
              <a:t> </a:t>
            </a:r>
            <a:r>
              <a:rPr lang="en-US" sz="5400" dirty="0" err="1"/>
              <a:t>cara</a:t>
            </a:r>
            <a:r>
              <a:rPr lang="en-US" sz="5400" dirty="0"/>
              <a:t> </a:t>
            </a:r>
            <a:r>
              <a:rPr lang="en-US" sz="5400" dirty="0" err="1"/>
              <a:t>melakukan</a:t>
            </a:r>
            <a:r>
              <a:rPr lang="en-US" sz="5400" dirty="0"/>
              <a:t> </a:t>
            </a:r>
            <a:r>
              <a:rPr lang="en-US" sz="5400" dirty="0" err="1"/>
              <a:t>pendaftaran</a:t>
            </a:r>
            <a:r>
              <a:rPr lang="en-US" sz="5400" dirty="0"/>
              <a:t> </a:t>
            </a:r>
            <a:r>
              <a:rPr lang="en-US" sz="5400" dirty="0" err="1"/>
              <a:t>melalui</a:t>
            </a:r>
            <a:r>
              <a:rPr lang="en-US" sz="5400" dirty="0"/>
              <a:t> </a:t>
            </a:r>
            <a:r>
              <a:rPr lang="en-US" sz="5400" dirty="0" err="1"/>
              <a:t>sistem</a:t>
            </a:r>
            <a:r>
              <a:rPr lang="en-US" sz="5400" dirty="0" smtClean="0"/>
              <a:t>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81272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554684"/>
            <a:ext cx="19202392" cy="2607734"/>
          </a:xfrm>
        </p:spPr>
        <p:txBody>
          <a:bodyPr/>
          <a:lstStyle/>
          <a:p>
            <a:r>
              <a:rPr lang="id-ID" b="1" dirty="0"/>
              <a:t>Fungsi Utama Aplikasi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5898" y="4789400"/>
            <a:ext cx="20954809" cy="7422265"/>
          </a:xfrm>
        </p:spPr>
        <p:txBody>
          <a:bodyPr>
            <a:noAutofit/>
          </a:bodyPr>
          <a:lstStyle/>
          <a:p>
            <a:pPr lvl="0" algn="just"/>
            <a:r>
              <a:rPr lang="en-US" sz="6000" dirty="0" err="1"/>
              <a:t>Setiap</a:t>
            </a:r>
            <a:r>
              <a:rPr lang="en-US" sz="6000" dirty="0"/>
              <a:t> </a:t>
            </a:r>
            <a:r>
              <a:rPr lang="en-US" sz="6000" dirty="0" err="1"/>
              <a:t>pengguna</a:t>
            </a:r>
            <a:r>
              <a:rPr lang="en-US" sz="6000" dirty="0"/>
              <a:t> yang </a:t>
            </a:r>
            <a:r>
              <a:rPr lang="en-US" sz="6000" dirty="0" err="1"/>
              <a:t>ingin</a:t>
            </a:r>
            <a:r>
              <a:rPr lang="en-US" sz="6000" dirty="0"/>
              <a:t> </a:t>
            </a:r>
            <a:r>
              <a:rPr lang="en-US" sz="6000" dirty="0" err="1"/>
              <a:t>memiliki</a:t>
            </a:r>
            <a:r>
              <a:rPr lang="en-US" sz="6000" dirty="0"/>
              <a:t> </a:t>
            </a:r>
            <a:r>
              <a:rPr lang="en-US" sz="6000" dirty="0" err="1"/>
              <a:t>tiket</a:t>
            </a:r>
            <a:r>
              <a:rPr lang="en-US" sz="6000" dirty="0"/>
              <a:t> </a:t>
            </a:r>
            <a:r>
              <a:rPr lang="en-US" sz="6000" dirty="0" err="1"/>
              <a:t>wisata</a:t>
            </a:r>
            <a:r>
              <a:rPr lang="en-US" sz="6000" dirty="0"/>
              <a:t>, </a:t>
            </a:r>
            <a:r>
              <a:rPr lang="en-US" sz="6000" dirty="0" err="1"/>
              <a:t>terlebih</a:t>
            </a:r>
            <a:r>
              <a:rPr lang="en-US" sz="6000" dirty="0"/>
              <a:t> </a:t>
            </a:r>
            <a:r>
              <a:rPr lang="en-US" sz="6000" dirty="0" err="1"/>
              <a:t>dahulu</a:t>
            </a:r>
            <a:r>
              <a:rPr lang="en-US" sz="6000" dirty="0"/>
              <a:t> </a:t>
            </a:r>
            <a:r>
              <a:rPr lang="en-US" sz="6000" dirty="0" err="1"/>
              <a:t>melakukan</a:t>
            </a:r>
            <a:r>
              <a:rPr lang="en-US" sz="6000" dirty="0"/>
              <a:t> </a:t>
            </a:r>
            <a:r>
              <a:rPr lang="en-US" sz="6000" dirty="0" err="1"/>
              <a:t>pemesanan</a:t>
            </a:r>
            <a:r>
              <a:rPr lang="en-US" sz="6000" dirty="0"/>
              <a:t> </a:t>
            </a:r>
            <a:r>
              <a:rPr lang="en-US" sz="6000" dirty="0" err="1"/>
              <a:t>melalui</a:t>
            </a:r>
            <a:r>
              <a:rPr lang="en-US" sz="6000" dirty="0"/>
              <a:t> </a:t>
            </a:r>
            <a:r>
              <a:rPr lang="en-US" sz="6000" dirty="0" err="1"/>
              <a:t>sistem</a:t>
            </a:r>
            <a:r>
              <a:rPr lang="en-US" sz="6000" dirty="0"/>
              <a:t>, </a:t>
            </a:r>
            <a:r>
              <a:rPr lang="en-US" sz="6000" dirty="0" err="1"/>
              <a:t>tetapi</a:t>
            </a:r>
            <a:r>
              <a:rPr lang="en-US" sz="6000" dirty="0"/>
              <a:t> </a:t>
            </a:r>
            <a:r>
              <a:rPr lang="en-US" sz="6000" dirty="0" err="1"/>
              <a:t>untuk</a:t>
            </a:r>
            <a:r>
              <a:rPr lang="en-US" sz="6000" dirty="0"/>
              <a:t> </a:t>
            </a:r>
            <a:r>
              <a:rPr lang="en-US" sz="6000" dirty="0" err="1"/>
              <a:t>pembayaran</a:t>
            </a:r>
            <a:r>
              <a:rPr lang="en-US" sz="6000" dirty="0"/>
              <a:t> </a:t>
            </a:r>
            <a:r>
              <a:rPr lang="en-US" sz="6000" dirty="0" err="1"/>
              <a:t>akan</a:t>
            </a:r>
            <a:r>
              <a:rPr lang="en-US" sz="6000" dirty="0"/>
              <a:t> </a:t>
            </a:r>
            <a:r>
              <a:rPr lang="en-US" sz="6000" dirty="0" err="1"/>
              <a:t>dilakukan</a:t>
            </a:r>
            <a:r>
              <a:rPr lang="en-US" sz="6000" dirty="0"/>
              <a:t> </a:t>
            </a:r>
            <a:r>
              <a:rPr lang="en-US" sz="6000" dirty="0" err="1"/>
              <a:t>secara</a:t>
            </a:r>
            <a:r>
              <a:rPr lang="en-US" sz="6000" dirty="0"/>
              <a:t> manual di </a:t>
            </a:r>
            <a:r>
              <a:rPr lang="en-US" sz="6000" dirty="0" err="1"/>
              <a:t>tempat</a:t>
            </a:r>
            <a:r>
              <a:rPr lang="en-US" sz="6000" dirty="0"/>
              <a:t> </a:t>
            </a:r>
            <a:r>
              <a:rPr lang="en-US" sz="6000" dirty="0" err="1"/>
              <a:t>wisata</a:t>
            </a:r>
            <a:r>
              <a:rPr lang="en-US" sz="6000" dirty="0"/>
              <a:t>.</a:t>
            </a:r>
          </a:p>
          <a:p>
            <a:pPr lvl="0" algn="just"/>
            <a:r>
              <a:rPr lang="en-US" sz="6000" dirty="0" err="1"/>
              <a:t>Ketika</a:t>
            </a:r>
            <a:r>
              <a:rPr lang="en-US" sz="6000" dirty="0"/>
              <a:t> </a:t>
            </a:r>
            <a:r>
              <a:rPr lang="en-US" sz="6000" dirty="0" err="1"/>
              <a:t>stok</a:t>
            </a:r>
            <a:r>
              <a:rPr lang="en-US" sz="6000" dirty="0"/>
              <a:t> </a:t>
            </a:r>
            <a:r>
              <a:rPr lang="en-US" sz="6000" dirty="0" err="1"/>
              <a:t>tiket</a:t>
            </a:r>
            <a:r>
              <a:rPr lang="en-US" sz="6000" dirty="0"/>
              <a:t> </a:t>
            </a:r>
            <a:r>
              <a:rPr lang="en-US" sz="6000" dirty="0" err="1"/>
              <a:t>sudah</a:t>
            </a:r>
            <a:r>
              <a:rPr lang="en-US" sz="6000" dirty="0"/>
              <a:t> </a:t>
            </a:r>
            <a:r>
              <a:rPr lang="en-US" sz="6000" dirty="0" err="1"/>
              <a:t>habis</a:t>
            </a:r>
            <a:r>
              <a:rPr lang="en-US" sz="6000" dirty="0"/>
              <a:t> </a:t>
            </a:r>
            <a:r>
              <a:rPr lang="en-US" sz="6000" dirty="0" err="1"/>
              <a:t>maka</a:t>
            </a:r>
            <a:r>
              <a:rPr lang="en-US" sz="6000" dirty="0"/>
              <a:t> admin </a:t>
            </a:r>
            <a:r>
              <a:rPr lang="en-US" sz="6000" dirty="0" err="1"/>
              <a:t>harus</a:t>
            </a:r>
            <a:r>
              <a:rPr lang="en-US" sz="6000" dirty="0"/>
              <a:t> </a:t>
            </a:r>
            <a:r>
              <a:rPr lang="en-US" sz="6000" dirty="0" err="1"/>
              <a:t>menutup</a:t>
            </a:r>
            <a:r>
              <a:rPr lang="en-US" sz="6000" dirty="0"/>
              <a:t> </a:t>
            </a:r>
            <a:r>
              <a:rPr lang="en-US" sz="6000" dirty="0" err="1"/>
              <a:t>atau</a:t>
            </a:r>
            <a:r>
              <a:rPr lang="en-US" sz="6000" dirty="0"/>
              <a:t> </a:t>
            </a:r>
            <a:r>
              <a:rPr lang="en-US" sz="6000" dirty="0" err="1"/>
              <a:t>menghapus</a:t>
            </a:r>
            <a:r>
              <a:rPr lang="en-US" sz="6000" dirty="0"/>
              <a:t> data </a:t>
            </a:r>
            <a:r>
              <a:rPr lang="en-US" sz="6000" dirty="0" err="1"/>
              <a:t>tiket</a:t>
            </a:r>
            <a:r>
              <a:rPr lang="en-US" sz="6000" dirty="0"/>
              <a:t> yang </a:t>
            </a:r>
            <a:r>
              <a:rPr lang="en-US" sz="6000" dirty="0" err="1"/>
              <a:t>sudah</a:t>
            </a:r>
            <a:r>
              <a:rPr lang="en-US" sz="6000" dirty="0"/>
              <a:t> </a:t>
            </a:r>
            <a:r>
              <a:rPr lang="en-US" sz="6000" dirty="0" err="1"/>
              <a:t>habis</a:t>
            </a:r>
            <a:r>
              <a:rPr lang="en-US" sz="6000" dirty="0"/>
              <a:t> </a:t>
            </a:r>
            <a:r>
              <a:rPr lang="en-US" sz="6000" dirty="0" err="1"/>
              <a:t>terjual</a:t>
            </a:r>
            <a:r>
              <a:rPr lang="en-US" sz="6000" dirty="0"/>
              <a:t>.</a:t>
            </a:r>
          </a:p>
          <a:p>
            <a:pPr lvl="0" algn="just"/>
            <a:r>
              <a:rPr lang="en-US" sz="6000" dirty="0" err="1"/>
              <a:t>Tiket</a:t>
            </a:r>
            <a:r>
              <a:rPr lang="en-US" sz="6000" dirty="0"/>
              <a:t> yang </a:t>
            </a:r>
            <a:r>
              <a:rPr lang="en-US" sz="6000" dirty="0" err="1"/>
              <a:t>sudah</a:t>
            </a:r>
            <a:r>
              <a:rPr lang="en-US" sz="6000" dirty="0"/>
              <a:t> </a:t>
            </a:r>
            <a:r>
              <a:rPr lang="en-US" sz="6000" dirty="0" err="1"/>
              <a:t>dipesan</a:t>
            </a:r>
            <a:r>
              <a:rPr lang="en-US" sz="6000" dirty="0"/>
              <a:t> </a:t>
            </a:r>
            <a:r>
              <a:rPr lang="en-US" sz="6000" dirty="0" err="1"/>
              <a:t>akan</a:t>
            </a:r>
            <a:r>
              <a:rPr lang="en-US" sz="6000" dirty="0"/>
              <a:t> </a:t>
            </a:r>
            <a:r>
              <a:rPr lang="en-US" sz="6000" dirty="0" err="1"/>
              <a:t>diberikan</a:t>
            </a:r>
            <a:r>
              <a:rPr lang="en-US" sz="6000" dirty="0"/>
              <a:t> </a:t>
            </a:r>
            <a:r>
              <a:rPr lang="en-US" sz="6000" dirty="0" err="1"/>
              <a:t>kepada</a:t>
            </a:r>
            <a:r>
              <a:rPr lang="en-US" sz="6000" dirty="0"/>
              <a:t> </a:t>
            </a:r>
            <a:r>
              <a:rPr lang="en-US" sz="6000" dirty="0" err="1"/>
              <a:t>pemesan</a:t>
            </a:r>
            <a:r>
              <a:rPr lang="en-US" sz="6000" dirty="0"/>
              <a:t> di </a:t>
            </a:r>
            <a:r>
              <a:rPr lang="en-US" sz="6000" dirty="0" err="1"/>
              <a:t>tempat</a:t>
            </a:r>
            <a:r>
              <a:rPr lang="en-US" sz="6000" dirty="0"/>
              <a:t> </a:t>
            </a:r>
            <a:r>
              <a:rPr lang="en-US" sz="6000" dirty="0" err="1"/>
              <a:t>tujuan</a:t>
            </a:r>
            <a:r>
              <a:rPr lang="en-US" sz="6000" dirty="0"/>
              <a:t> </a:t>
            </a:r>
            <a:r>
              <a:rPr lang="en-US" sz="6000" dirty="0" err="1"/>
              <a:t>dengan</a:t>
            </a:r>
            <a:r>
              <a:rPr lang="en-US" sz="6000" dirty="0"/>
              <a:t> </a:t>
            </a:r>
            <a:r>
              <a:rPr lang="en-US" sz="6000" dirty="0" err="1"/>
              <a:t>melakukan</a:t>
            </a:r>
            <a:r>
              <a:rPr lang="en-US" sz="6000" dirty="0"/>
              <a:t> </a:t>
            </a:r>
            <a:r>
              <a:rPr lang="en-US" sz="6000" dirty="0" err="1"/>
              <a:t>penyesuaian</a:t>
            </a:r>
            <a:r>
              <a:rPr lang="en-US" sz="6000" dirty="0"/>
              <a:t> </a:t>
            </a:r>
            <a:r>
              <a:rPr lang="en-US" sz="6000" dirty="0" err="1"/>
              <a:t>pemesanan</a:t>
            </a:r>
            <a:r>
              <a:rPr lang="en-US" sz="6000" dirty="0"/>
              <a:t> </a:t>
            </a:r>
            <a:r>
              <a:rPr lang="en-US" sz="6000" dirty="0" err="1"/>
              <a:t>tiket</a:t>
            </a:r>
            <a:r>
              <a:rPr lang="en-US" sz="6000" dirty="0"/>
              <a:t> </a:t>
            </a:r>
            <a:r>
              <a:rPr lang="en-US" sz="6000" dirty="0" err="1"/>
              <a:t>sebelumnya</a:t>
            </a:r>
            <a:r>
              <a:rPr lang="en-US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566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>
            <a:spLocks noGrp="1"/>
          </p:cNvSpPr>
          <p:nvPr>
            <p:ph type="ctrTitle"/>
          </p:nvPr>
        </p:nvSpPr>
        <p:spPr>
          <a:xfrm>
            <a:off x="5384797" y="3742263"/>
            <a:ext cx="13631338" cy="3361922"/>
          </a:xfrm>
          <a:prstGeom prst="rect">
            <a:avLst/>
          </a:prstGeom>
        </p:spPr>
        <p:txBody>
          <a:bodyPr/>
          <a:lstStyle>
            <a:lvl1pPr>
              <a:defRPr sz="8800" b="1" spc="176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sz="9600" dirty="0" err="1">
                <a:solidFill>
                  <a:schemeClr val="tx1"/>
                </a:solidFill>
              </a:rPr>
              <a:t>Pendahuluan</a:t>
            </a:r>
            <a:endParaRPr sz="96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614" y="0"/>
            <a:ext cx="1846385" cy="184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69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90802" y="1554684"/>
            <a:ext cx="19202392" cy="2607734"/>
          </a:xfrm>
        </p:spPr>
        <p:txBody>
          <a:bodyPr/>
          <a:lstStyle/>
          <a:p>
            <a:r>
              <a:rPr lang="en-US" b="1" dirty="0" smtClean="0"/>
              <a:t>DAFTAR FUNGSI PADA APLIKASI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5899" y="4789400"/>
            <a:ext cx="9355392" cy="7515672"/>
          </a:xfrm>
        </p:spPr>
        <p:txBody>
          <a:bodyPr>
            <a:noAutofit/>
          </a:bodyPr>
          <a:lstStyle/>
          <a:p>
            <a:pPr lvl="0"/>
            <a:r>
              <a:rPr lang="en-US" sz="6600" dirty="0" err="1" smtClean="0"/>
              <a:t>Fungsi</a:t>
            </a:r>
            <a:r>
              <a:rPr lang="en-US" sz="6600" dirty="0" smtClean="0"/>
              <a:t> </a:t>
            </a:r>
            <a:r>
              <a:rPr lang="en-US" sz="6600" dirty="0" err="1"/>
              <a:t>a</a:t>
            </a:r>
            <a:r>
              <a:rPr lang="en-US" sz="6600" dirty="0" err="1" smtClean="0"/>
              <a:t>utentikasi</a:t>
            </a:r>
            <a:endParaRPr lang="en-US" sz="6600" dirty="0" smtClean="0"/>
          </a:p>
          <a:p>
            <a:pPr lvl="0"/>
            <a:r>
              <a:rPr lang="en-US" sz="6600" dirty="0" err="1" smtClean="0"/>
              <a:t>Mendaftar</a:t>
            </a:r>
            <a:r>
              <a:rPr lang="en-US" sz="6600" dirty="0" smtClean="0"/>
              <a:t>/</a:t>
            </a:r>
            <a:r>
              <a:rPr lang="en-US" sz="6600" dirty="0" err="1" smtClean="0"/>
              <a:t>registrasi</a:t>
            </a:r>
            <a:endParaRPr lang="en-US" sz="6600" dirty="0" smtClean="0"/>
          </a:p>
          <a:p>
            <a:pPr lvl="0"/>
            <a:r>
              <a:rPr lang="en-US" sz="6600" dirty="0" err="1" smtClean="0"/>
              <a:t>Mengelola</a:t>
            </a:r>
            <a:r>
              <a:rPr lang="en-US" sz="6600" dirty="0" smtClean="0"/>
              <a:t> </a:t>
            </a:r>
            <a:r>
              <a:rPr lang="en-US" sz="6600" dirty="0" err="1" smtClean="0"/>
              <a:t>dan</a:t>
            </a:r>
            <a:r>
              <a:rPr lang="en-US" sz="6600" dirty="0" smtClean="0"/>
              <a:t> </a:t>
            </a:r>
            <a:r>
              <a:rPr lang="en-US" sz="6600" dirty="0" err="1" smtClean="0"/>
              <a:t>menampilkan</a:t>
            </a:r>
            <a:r>
              <a:rPr lang="en-US" sz="6600" dirty="0" smtClean="0"/>
              <a:t> </a:t>
            </a:r>
            <a:r>
              <a:rPr lang="en-US" sz="6600" dirty="0" err="1" smtClean="0"/>
              <a:t>paket</a:t>
            </a:r>
            <a:endParaRPr lang="en-US" sz="6600" dirty="0" smtClean="0"/>
          </a:p>
          <a:p>
            <a:pPr lvl="0"/>
            <a:r>
              <a:rPr lang="en-US" sz="6600" dirty="0" err="1" smtClean="0"/>
              <a:t>Mengelola</a:t>
            </a:r>
            <a:r>
              <a:rPr lang="en-US" sz="6600" dirty="0" smtClean="0"/>
              <a:t> </a:t>
            </a:r>
            <a:r>
              <a:rPr lang="en-US" sz="6600" dirty="0" err="1" smtClean="0"/>
              <a:t>dan</a:t>
            </a:r>
            <a:r>
              <a:rPr lang="en-US" sz="6600" dirty="0" smtClean="0"/>
              <a:t> </a:t>
            </a:r>
            <a:r>
              <a:rPr lang="en-US" sz="6600" dirty="0" err="1" smtClean="0"/>
              <a:t>menampilkan</a:t>
            </a:r>
            <a:r>
              <a:rPr lang="en-US" sz="6600" dirty="0" smtClean="0"/>
              <a:t> </a:t>
            </a:r>
            <a:r>
              <a:rPr lang="en-US" sz="6600" dirty="0" err="1" smtClean="0"/>
              <a:t>jadwal</a:t>
            </a:r>
            <a:endParaRPr lang="en-US" sz="6600" dirty="0" smtClean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12069097" y="4716749"/>
            <a:ext cx="9355392" cy="79482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4859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24003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30861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40005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50292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9436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8580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7724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6000" spc="0" dirty="0" err="1" smtClean="0"/>
              <a:t>Mengelola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dan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menampilkan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tiket</a:t>
            </a:r>
            <a:endParaRPr lang="en-US" sz="6000" spc="0" dirty="0" smtClean="0"/>
          </a:p>
          <a:p>
            <a:pPr algn="just"/>
            <a:r>
              <a:rPr lang="en-US" sz="6000" spc="0" dirty="0" err="1" smtClean="0"/>
              <a:t>Pemesanan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tiket</a:t>
            </a:r>
            <a:endParaRPr lang="en-US" sz="6000" spc="0" dirty="0" smtClean="0"/>
          </a:p>
          <a:p>
            <a:pPr algn="just"/>
            <a:r>
              <a:rPr lang="en-US" sz="6000" spc="0" dirty="0" err="1" smtClean="0"/>
              <a:t>Mengelola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testimoni</a:t>
            </a:r>
            <a:endParaRPr lang="en-US" sz="6000" spc="0" dirty="0" smtClean="0"/>
          </a:p>
          <a:p>
            <a:pPr algn="just"/>
            <a:r>
              <a:rPr lang="en-US" sz="6000" spc="0" dirty="0" err="1" smtClean="0"/>
              <a:t>Mengelola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dan</a:t>
            </a:r>
            <a:r>
              <a:rPr lang="en-US" sz="6000" spc="0" dirty="0" smtClean="0"/>
              <a:t> </a:t>
            </a:r>
            <a:r>
              <a:rPr lang="en-US" sz="6000" spc="0" dirty="0" err="1" smtClean="0"/>
              <a:t>menampilkan</a:t>
            </a:r>
            <a:r>
              <a:rPr lang="en-US" sz="6000" spc="0" dirty="0" smtClean="0"/>
              <a:t> data </a:t>
            </a:r>
            <a:r>
              <a:rPr lang="en-US" sz="6000" spc="0" dirty="0" err="1" smtClean="0"/>
              <a:t>pengunjung</a:t>
            </a:r>
            <a:endParaRPr lang="en-US" sz="6000" spc="0" dirty="0" smtClean="0"/>
          </a:p>
          <a:p>
            <a:pPr algn="just"/>
            <a:r>
              <a:rPr lang="en-US" sz="6000" spc="0" dirty="0" err="1" smtClean="0"/>
              <a:t>Pencarian</a:t>
            </a:r>
            <a:endParaRPr lang="en-US" sz="6000" spc="0" dirty="0" smtClean="0"/>
          </a:p>
          <a:p>
            <a:pPr algn="just"/>
            <a:endParaRPr lang="en-US" sz="6000" spc="0" dirty="0" smtClean="0"/>
          </a:p>
          <a:p>
            <a:pPr algn="just"/>
            <a:endParaRPr lang="en-US" sz="6000" spc="0" dirty="0"/>
          </a:p>
        </p:txBody>
      </p:sp>
    </p:spTree>
    <p:extLst>
      <p:ext uri="{BB962C8B-B14F-4D97-AF65-F5344CB8AC3E}">
        <p14:creationId xmlns:p14="http://schemas.microsoft.com/office/powerpoint/2010/main" val="1429297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82106" y="2481808"/>
            <a:ext cx="19202392" cy="2607734"/>
          </a:xfrm>
        </p:spPr>
        <p:txBody>
          <a:bodyPr/>
          <a:lstStyle/>
          <a:p>
            <a:r>
              <a:rPr lang="en-US" b="1" dirty="0" smtClean="0"/>
              <a:t>SPESIFIKASI USER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5897" y="7079226"/>
            <a:ext cx="20954809" cy="5263822"/>
          </a:xfrm>
        </p:spPr>
        <p:txBody>
          <a:bodyPr>
            <a:noAutofit/>
          </a:bodyPr>
          <a:lstStyle/>
          <a:p>
            <a:r>
              <a:rPr lang="en-AU" sz="6600" i="1" dirty="0"/>
              <a:t>Description of </a:t>
            </a:r>
            <a:r>
              <a:rPr lang="en-AU" sz="6600" i="1" dirty="0" smtClean="0"/>
              <a:t>User</a:t>
            </a:r>
            <a:r>
              <a:rPr lang="en-AU" sz="6600" dirty="0"/>
              <a:t>	</a:t>
            </a:r>
            <a:r>
              <a:rPr lang="en-AU" sz="6600" dirty="0" smtClean="0"/>
              <a:t>: </a:t>
            </a:r>
            <a:r>
              <a:rPr lang="en-AU" sz="6600" dirty="0"/>
              <a:t>Admin </a:t>
            </a:r>
            <a:r>
              <a:rPr lang="en-AU" sz="6600" dirty="0" err="1"/>
              <a:t>berperan</a:t>
            </a:r>
            <a:r>
              <a:rPr lang="en-AU" sz="6600" dirty="0"/>
              <a:t> </a:t>
            </a:r>
            <a:r>
              <a:rPr lang="en-AU" sz="6600" dirty="0" err="1"/>
              <a:t>dalam</a:t>
            </a:r>
            <a:r>
              <a:rPr lang="en-AU" sz="6600" dirty="0"/>
              <a:t> </a:t>
            </a:r>
            <a:r>
              <a:rPr lang="en-AU" sz="6600" dirty="0" err="1"/>
              <a:t>mengelola</a:t>
            </a:r>
            <a:r>
              <a:rPr lang="en-AU" sz="6600" dirty="0"/>
              <a:t> </a:t>
            </a:r>
            <a:r>
              <a:rPr lang="en-AU" sz="6600" dirty="0" smtClean="0"/>
              <a:t>data								  </a:t>
            </a:r>
            <a:r>
              <a:rPr lang="en-AU" sz="6600" dirty="0" err="1" smtClean="0"/>
              <a:t>pada</a:t>
            </a:r>
            <a:r>
              <a:rPr lang="en-AU" sz="6600" dirty="0" smtClean="0"/>
              <a:t> </a:t>
            </a:r>
            <a:r>
              <a:rPr lang="en-AU" sz="6600" dirty="0" err="1"/>
              <a:t>sistem</a:t>
            </a:r>
            <a:r>
              <a:rPr lang="en-AU" sz="6600" dirty="0"/>
              <a:t>.</a:t>
            </a:r>
            <a:endParaRPr lang="en-US" sz="6600" dirty="0"/>
          </a:p>
          <a:p>
            <a:r>
              <a:rPr lang="en-AU" sz="6600" i="1" dirty="0"/>
              <a:t>Role			</a:t>
            </a:r>
            <a:r>
              <a:rPr lang="en-AU" sz="6600" i="1" dirty="0" smtClean="0"/>
              <a:t>			</a:t>
            </a:r>
            <a:r>
              <a:rPr lang="en-AU" sz="6600" dirty="0" smtClean="0"/>
              <a:t>: </a:t>
            </a:r>
            <a:r>
              <a:rPr lang="en-AU" sz="6600" dirty="0"/>
              <a:t>Admin</a:t>
            </a:r>
            <a:endParaRPr lang="en-US" sz="6600" dirty="0"/>
          </a:p>
          <a:p>
            <a:r>
              <a:rPr lang="en-AU" sz="6600" i="1" dirty="0"/>
              <a:t>Prerequisite		</a:t>
            </a:r>
            <a:r>
              <a:rPr lang="en-AU" sz="6600" i="1" dirty="0" smtClean="0"/>
              <a:t>	</a:t>
            </a:r>
            <a:r>
              <a:rPr lang="en-AU" sz="6600" dirty="0" smtClean="0"/>
              <a:t>: </a:t>
            </a:r>
            <a:r>
              <a:rPr lang="en-AU" sz="6600" dirty="0"/>
              <a:t>Admin </a:t>
            </a:r>
            <a:r>
              <a:rPr lang="en-AU" sz="6600" dirty="0" err="1"/>
              <a:t>telah</a:t>
            </a:r>
            <a:r>
              <a:rPr lang="en-AU" sz="6600" dirty="0"/>
              <a:t> login </a:t>
            </a:r>
            <a:r>
              <a:rPr lang="en-AU" sz="6600" dirty="0" err="1"/>
              <a:t>ke</a:t>
            </a:r>
            <a:r>
              <a:rPr lang="en-AU" sz="6600" dirty="0"/>
              <a:t> </a:t>
            </a:r>
            <a:r>
              <a:rPr lang="en-AU" sz="6600" dirty="0" smtClean="0"/>
              <a:t>system</a:t>
            </a: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1705897" y="4837471"/>
            <a:ext cx="5347610" cy="206317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spc="0" dirty="0" smtClean="0"/>
              <a:t>ADMIN</a:t>
            </a:r>
          </a:p>
        </p:txBody>
      </p:sp>
    </p:spTree>
    <p:extLst>
      <p:ext uri="{BB962C8B-B14F-4D97-AF65-F5344CB8AC3E}">
        <p14:creationId xmlns:p14="http://schemas.microsoft.com/office/powerpoint/2010/main" val="346649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16635" y="2082253"/>
            <a:ext cx="19202392" cy="2607734"/>
          </a:xfrm>
        </p:spPr>
        <p:txBody>
          <a:bodyPr/>
          <a:lstStyle/>
          <a:p>
            <a:r>
              <a:rPr lang="en-US" b="1" dirty="0" smtClean="0"/>
              <a:t>Task Description Admin 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5897" y="4689987"/>
            <a:ext cx="20954809" cy="7653061"/>
          </a:xfrm>
        </p:spPr>
        <p:txBody>
          <a:bodyPr>
            <a:noAutofit/>
          </a:bodyPr>
          <a:lstStyle/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menambah</a:t>
            </a:r>
            <a:r>
              <a:rPr lang="en-AU" dirty="0"/>
              <a:t> data </a:t>
            </a:r>
            <a:r>
              <a:rPr lang="en-AU" dirty="0" err="1"/>
              <a:t>paket</a:t>
            </a:r>
            <a:r>
              <a:rPr lang="en-AU" dirty="0"/>
              <a:t>, </a:t>
            </a:r>
            <a:r>
              <a:rPr lang="en-AU" dirty="0" err="1"/>
              <a:t>jadwal</a:t>
            </a:r>
            <a:r>
              <a:rPr lang="en-AU" dirty="0"/>
              <a:t>, </a:t>
            </a:r>
            <a:r>
              <a:rPr lang="en-AU" dirty="0" err="1"/>
              <a:t>tiket</a:t>
            </a:r>
            <a:r>
              <a:rPr lang="en-AU" dirty="0"/>
              <a:t>, </a:t>
            </a:r>
            <a:r>
              <a:rPr lang="en-AU" dirty="0" err="1"/>
              <a:t>pengunjung</a:t>
            </a:r>
            <a:r>
              <a:rPr lang="en-AU" dirty="0"/>
              <a:t> </a:t>
            </a:r>
            <a:r>
              <a:rPr lang="en-AU" dirty="0" err="1"/>
              <a:t>dan</a:t>
            </a:r>
            <a:r>
              <a:rPr lang="en-AU" dirty="0"/>
              <a:t> </a:t>
            </a:r>
            <a:r>
              <a:rPr lang="en-AU" dirty="0" err="1"/>
              <a:t>komentar</a:t>
            </a:r>
            <a:r>
              <a:rPr lang="en-AU" dirty="0"/>
              <a:t>.</a:t>
            </a:r>
            <a:endParaRPr lang="en-US" dirty="0"/>
          </a:p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mengedit</a:t>
            </a:r>
            <a:r>
              <a:rPr lang="en-AU" dirty="0"/>
              <a:t> data </a:t>
            </a:r>
            <a:r>
              <a:rPr lang="en-AU" dirty="0" err="1"/>
              <a:t>paket</a:t>
            </a:r>
            <a:r>
              <a:rPr lang="en-AU" dirty="0"/>
              <a:t>, </a:t>
            </a:r>
            <a:r>
              <a:rPr lang="en-AU" dirty="0" err="1"/>
              <a:t>jadwal</a:t>
            </a:r>
            <a:r>
              <a:rPr lang="en-AU" dirty="0"/>
              <a:t>, </a:t>
            </a:r>
            <a:r>
              <a:rPr lang="en-AU" dirty="0" err="1"/>
              <a:t>tiket</a:t>
            </a:r>
            <a:r>
              <a:rPr lang="en-AU" dirty="0"/>
              <a:t> </a:t>
            </a:r>
            <a:r>
              <a:rPr lang="en-AU" dirty="0" err="1"/>
              <a:t>dan</a:t>
            </a:r>
            <a:r>
              <a:rPr lang="en-AU" dirty="0"/>
              <a:t> </a:t>
            </a:r>
            <a:r>
              <a:rPr lang="en-AU" dirty="0" err="1"/>
              <a:t>pengunjung</a:t>
            </a:r>
            <a:endParaRPr lang="en-US" dirty="0"/>
          </a:p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menghapus</a:t>
            </a:r>
            <a:r>
              <a:rPr lang="en-AU" dirty="0"/>
              <a:t> data </a:t>
            </a:r>
            <a:r>
              <a:rPr lang="en-AU" dirty="0" err="1"/>
              <a:t>paket</a:t>
            </a:r>
            <a:r>
              <a:rPr lang="en-AU" dirty="0"/>
              <a:t>, </a:t>
            </a:r>
            <a:r>
              <a:rPr lang="en-AU" dirty="0" err="1"/>
              <a:t>jadwal</a:t>
            </a:r>
            <a:r>
              <a:rPr lang="en-AU" dirty="0"/>
              <a:t>, </a:t>
            </a:r>
            <a:r>
              <a:rPr lang="en-AU" dirty="0" err="1"/>
              <a:t>tiket</a:t>
            </a:r>
            <a:r>
              <a:rPr lang="en-AU" dirty="0"/>
              <a:t>, </a:t>
            </a:r>
            <a:r>
              <a:rPr lang="en-AU" dirty="0" err="1"/>
              <a:t>pengunjung</a:t>
            </a:r>
            <a:r>
              <a:rPr lang="en-AU" dirty="0"/>
              <a:t> </a:t>
            </a:r>
            <a:r>
              <a:rPr lang="en-AU" dirty="0" err="1"/>
              <a:t>dan</a:t>
            </a:r>
            <a:r>
              <a:rPr lang="en-AU" dirty="0"/>
              <a:t> </a:t>
            </a:r>
            <a:r>
              <a:rPr lang="en-AU" dirty="0" err="1"/>
              <a:t>komentar</a:t>
            </a:r>
            <a:r>
              <a:rPr lang="en-AU" dirty="0"/>
              <a:t> </a:t>
            </a:r>
            <a:r>
              <a:rPr lang="en-AU" dirty="0" err="1"/>
              <a:t>serta</a:t>
            </a:r>
            <a:r>
              <a:rPr lang="en-AU" dirty="0"/>
              <a:t> </a:t>
            </a:r>
            <a:r>
              <a:rPr lang="en-AU" dirty="0" err="1"/>
              <a:t>akun</a:t>
            </a:r>
            <a:r>
              <a:rPr lang="en-AU" dirty="0"/>
              <a:t>.</a:t>
            </a:r>
            <a:endParaRPr lang="en-US" dirty="0"/>
          </a:p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menampilkan</a:t>
            </a:r>
            <a:r>
              <a:rPr lang="en-AU" dirty="0"/>
              <a:t> diagram data </a:t>
            </a:r>
            <a:r>
              <a:rPr lang="en-AU" dirty="0" err="1"/>
              <a:t>pengunjung</a:t>
            </a:r>
            <a:r>
              <a:rPr lang="en-AU" dirty="0"/>
              <a:t> </a:t>
            </a:r>
            <a:r>
              <a:rPr lang="en-AU" dirty="0" err="1"/>
              <a:t>tempat</a:t>
            </a:r>
            <a:r>
              <a:rPr lang="en-AU" dirty="0"/>
              <a:t> </a:t>
            </a:r>
            <a:r>
              <a:rPr lang="en-AU" dirty="0" err="1"/>
              <a:t>wisata</a:t>
            </a:r>
            <a:r>
              <a:rPr lang="en-AU" dirty="0"/>
              <a:t>.</a:t>
            </a:r>
            <a:endParaRPr lang="en-US" dirty="0"/>
          </a:p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melihat</a:t>
            </a:r>
            <a:r>
              <a:rPr lang="en-AU" dirty="0"/>
              <a:t> data </a:t>
            </a:r>
            <a:r>
              <a:rPr lang="en-AU" dirty="0" err="1"/>
              <a:t>pemesanan</a:t>
            </a:r>
            <a:r>
              <a:rPr lang="en-AU" dirty="0"/>
              <a:t> </a:t>
            </a:r>
            <a:r>
              <a:rPr lang="en-AU" dirty="0" err="1"/>
              <a:t>dan</a:t>
            </a:r>
            <a:r>
              <a:rPr lang="en-AU" dirty="0"/>
              <a:t> </a:t>
            </a:r>
            <a:r>
              <a:rPr lang="en-AU" dirty="0" err="1"/>
              <a:t>komentar</a:t>
            </a:r>
            <a:r>
              <a:rPr lang="en-AU" dirty="0"/>
              <a:t>.</a:t>
            </a:r>
            <a:endParaRPr lang="en-US" dirty="0"/>
          </a:p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mencetak</a:t>
            </a:r>
            <a:r>
              <a:rPr lang="en-AU" i="1" dirty="0"/>
              <a:t> </a:t>
            </a:r>
            <a:r>
              <a:rPr lang="en-AU" dirty="0" err="1"/>
              <a:t>tiket</a:t>
            </a:r>
            <a:r>
              <a:rPr lang="en-AU" dirty="0"/>
              <a:t> </a:t>
            </a:r>
            <a:r>
              <a:rPr lang="en-AU" dirty="0" err="1"/>
              <a:t>dan</a:t>
            </a:r>
            <a:r>
              <a:rPr lang="en-AU" dirty="0"/>
              <a:t> </a:t>
            </a:r>
            <a:r>
              <a:rPr lang="en-AU" dirty="0" err="1"/>
              <a:t>pemesanan</a:t>
            </a:r>
            <a:r>
              <a:rPr lang="en-AU" dirty="0"/>
              <a:t> </a:t>
            </a:r>
            <a:r>
              <a:rPr lang="en-AU" dirty="0" err="1"/>
              <a:t>dalam</a:t>
            </a:r>
            <a:r>
              <a:rPr lang="en-AU" dirty="0"/>
              <a:t> </a:t>
            </a:r>
            <a:r>
              <a:rPr lang="en-AU" dirty="0" err="1"/>
              <a:t>bentuk</a:t>
            </a:r>
            <a:r>
              <a:rPr lang="en-AU" dirty="0"/>
              <a:t> </a:t>
            </a:r>
            <a:r>
              <a:rPr lang="en-AU" i="1" dirty="0"/>
              <a:t>pdf </a:t>
            </a:r>
            <a:r>
              <a:rPr lang="en-AU" dirty="0" err="1"/>
              <a:t>dan</a:t>
            </a:r>
            <a:r>
              <a:rPr lang="en-AU" dirty="0"/>
              <a:t> </a:t>
            </a:r>
            <a:r>
              <a:rPr lang="en-AU" dirty="0" err="1"/>
              <a:t>juga</a:t>
            </a:r>
            <a:r>
              <a:rPr lang="en-AU" dirty="0"/>
              <a:t> </a:t>
            </a:r>
            <a:r>
              <a:rPr lang="en-AU" i="1" dirty="0"/>
              <a:t>excel.</a:t>
            </a:r>
            <a:endParaRPr lang="en-US" dirty="0"/>
          </a:p>
          <a:p>
            <a:pPr lvl="0"/>
            <a:r>
              <a:rPr lang="en-AU" dirty="0"/>
              <a:t>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mengirim</a:t>
            </a:r>
            <a:r>
              <a:rPr lang="en-AU" dirty="0"/>
              <a:t> </a:t>
            </a:r>
            <a:r>
              <a:rPr lang="en-AU" dirty="0" err="1"/>
              <a:t>pesan</a:t>
            </a:r>
            <a:r>
              <a:rPr lang="en-AU" dirty="0"/>
              <a:t> </a:t>
            </a:r>
            <a:r>
              <a:rPr lang="en-AU" dirty="0" err="1"/>
              <a:t>ke</a:t>
            </a:r>
            <a:r>
              <a:rPr lang="en-AU" dirty="0"/>
              <a:t> </a:t>
            </a:r>
            <a:r>
              <a:rPr lang="en-AU" dirty="0" err="1"/>
              <a:t>gmail</a:t>
            </a:r>
            <a:r>
              <a:rPr lang="en-AU" dirty="0"/>
              <a:t> </a:t>
            </a:r>
            <a:r>
              <a:rPr lang="en-AU" dirty="0" err="1"/>
              <a:t>pengguna</a:t>
            </a:r>
            <a:r>
              <a:rPr lang="en-A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9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82106" y="2481808"/>
            <a:ext cx="19202392" cy="2607734"/>
          </a:xfrm>
        </p:spPr>
        <p:txBody>
          <a:bodyPr/>
          <a:lstStyle/>
          <a:p>
            <a:r>
              <a:rPr lang="en-US" b="1" dirty="0" smtClean="0"/>
              <a:t>SPESIFIKASI USER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5897" y="7079226"/>
            <a:ext cx="20954809" cy="5263822"/>
          </a:xfrm>
        </p:spPr>
        <p:txBody>
          <a:bodyPr>
            <a:noAutofit/>
          </a:bodyPr>
          <a:lstStyle/>
          <a:p>
            <a:r>
              <a:rPr lang="en-AU" sz="8000" i="1" dirty="0">
                <a:solidFill>
                  <a:schemeClr val="tx1"/>
                </a:solidFill>
              </a:rPr>
              <a:t>Description of User</a:t>
            </a:r>
            <a:r>
              <a:rPr lang="en-AU" sz="8000" dirty="0">
                <a:solidFill>
                  <a:schemeClr val="tx1"/>
                </a:solidFill>
              </a:rPr>
              <a:t>	: </a:t>
            </a:r>
            <a:r>
              <a:rPr lang="en-AU" sz="8000" i="1" dirty="0">
                <a:solidFill>
                  <a:schemeClr val="tx1"/>
                </a:solidFill>
              </a:rPr>
              <a:t>User</a:t>
            </a:r>
            <a:endParaRPr lang="en-US" sz="8000" dirty="0">
              <a:solidFill>
                <a:schemeClr val="tx1"/>
              </a:solidFill>
            </a:endParaRPr>
          </a:p>
          <a:p>
            <a:r>
              <a:rPr lang="en-AU" sz="8000" i="1" dirty="0">
                <a:solidFill>
                  <a:schemeClr val="tx1"/>
                </a:solidFill>
              </a:rPr>
              <a:t>Role			</a:t>
            </a:r>
            <a:r>
              <a:rPr lang="en-AU" sz="8000" i="1" dirty="0" smtClean="0">
                <a:solidFill>
                  <a:schemeClr val="tx1"/>
                </a:solidFill>
              </a:rPr>
              <a:t>				</a:t>
            </a:r>
            <a:r>
              <a:rPr lang="en-AU" sz="8000" dirty="0" smtClean="0">
                <a:solidFill>
                  <a:schemeClr val="tx1"/>
                </a:solidFill>
              </a:rPr>
              <a:t>: </a:t>
            </a:r>
            <a:r>
              <a:rPr lang="en-AU" sz="8000" i="1" dirty="0">
                <a:solidFill>
                  <a:schemeClr val="tx1"/>
                </a:solidFill>
              </a:rPr>
              <a:t>User</a:t>
            </a:r>
            <a:endParaRPr lang="en-US" sz="8000" dirty="0">
              <a:solidFill>
                <a:schemeClr val="tx1"/>
              </a:solidFill>
            </a:endParaRPr>
          </a:p>
          <a:p>
            <a:r>
              <a:rPr lang="en-AU" sz="8000" i="1" dirty="0">
                <a:solidFill>
                  <a:schemeClr val="tx1"/>
                </a:solidFill>
              </a:rPr>
              <a:t>Prerequisite		</a:t>
            </a:r>
            <a:r>
              <a:rPr lang="en-AU" sz="8000" i="1" dirty="0" smtClean="0">
                <a:solidFill>
                  <a:schemeClr val="tx1"/>
                </a:solidFill>
              </a:rPr>
              <a:t>			</a:t>
            </a:r>
            <a:r>
              <a:rPr lang="en-AU" sz="8000" dirty="0" smtClean="0">
                <a:solidFill>
                  <a:schemeClr val="tx1"/>
                </a:solidFill>
              </a:rPr>
              <a:t>: </a:t>
            </a:r>
            <a:r>
              <a:rPr lang="en-AU" sz="8000" i="1" dirty="0">
                <a:solidFill>
                  <a:schemeClr val="tx1"/>
                </a:solidFill>
              </a:rPr>
              <a:t>User </a:t>
            </a:r>
            <a:r>
              <a:rPr lang="en-AU" sz="8000" dirty="0" err="1">
                <a:solidFill>
                  <a:schemeClr val="tx1"/>
                </a:solidFill>
              </a:rPr>
              <a:t>telah</a:t>
            </a:r>
            <a:r>
              <a:rPr lang="en-AU" sz="8000" dirty="0">
                <a:solidFill>
                  <a:schemeClr val="tx1"/>
                </a:solidFill>
              </a:rPr>
              <a:t> login </a:t>
            </a:r>
            <a:r>
              <a:rPr lang="en-AU" sz="8000" dirty="0" err="1">
                <a:solidFill>
                  <a:schemeClr val="tx1"/>
                </a:solidFill>
              </a:rPr>
              <a:t>ke</a:t>
            </a:r>
            <a:r>
              <a:rPr lang="en-AU" sz="8000" dirty="0">
                <a:solidFill>
                  <a:schemeClr val="tx1"/>
                </a:solidFill>
              </a:rPr>
              <a:t> </a:t>
            </a:r>
            <a:r>
              <a:rPr lang="en-AU" sz="8000" dirty="0" err="1">
                <a:solidFill>
                  <a:schemeClr val="tx1"/>
                </a:solidFill>
              </a:rPr>
              <a:t>sistem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1705897" y="4837471"/>
            <a:ext cx="5347610" cy="206317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spc="0" dirty="0" smtClean="0"/>
              <a:t>USER</a:t>
            </a:r>
          </a:p>
        </p:txBody>
      </p:sp>
    </p:spTree>
    <p:extLst>
      <p:ext uri="{BB962C8B-B14F-4D97-AF65-F5344CB8AC3E}">
        <p14:creationId xmlns:p14="http://schemas.microsoft.com/office/powerpoint/2010/main" val="270643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16635" y="2082253"/>
            <a:ext cx="19202392" cy="2607734"/>
          </a:xfrm>
        </p:spPr>
        <p:txBody>
          <a:bodyPr/>
          <a:lstStyle/>
          <a:p>
            <a:r>
              <a:rPr lang="en-US" b="1" dirty="0" smtClean="0"/>
              <a:t>Task Description User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5897" y="4689987"/>
            <a:ext cx="20954809" cy="8052619"/>
          </a:xfrm>
        </p:spPr>
        <p:txBody>
          <a:bodyPr>
            <a:noAutofit/>
          </a:bodyPr>
          <a:lstStyle/>
          <a:p>
            <a:pPr lvl="0"/>
            <a:r>
              <a:rPr lang="en-AU" sz="5800" i="1" dirty="0"/>
              <a:t>User </a:t>
            </a:r>
            <a:r>
              <a:rPr lang="en-AU" sz="5800" dirty="0" err="1"/>
              <a:t>dapat</a:t>
            </a:r>
            <a:r>
              <a:rPr lang="en-AU" sz="5800" dirty="0"/>
              <a:t> </a:t>
            </a:r>
            <a:r>
              <a:rPr lang="en-AU" sz="5800" dirty="0" err="1"/>
              <a:t>melihat</a:t>
            </a:r>
            <a:r>
              <a:rPr lang="en-AU" sz="5800" dirty="0"/>
              <a:t> </a:t>
            </a:r>
            <a:r>
              <a:rPr lang="en-AU" sz="5800" dirty="0" err="1"/>
              <a:t>daftar</a:t>
            </a:r>
            <a:r>
              <a:rPr lang="en-AU" sz="5800" dirty="0"/>
              <a:t> </a:t>
            </a:r>
            <a:r>
              <a:rPr lang="en-AU" sz="5800" dirty="0" err="1"/>
              <a:t>paket</a:t>
            </a:r>
            <a:r>
              <a:rPr lang="en-AU" sz="5800" dirty="0"/>
              <a:t>, </a:t>
            </a:r>
            <a:r>
              <a:rPr lang="en-AU" sz="5800" dirty="0" err="1"/>
              <a:t>tiket</a:t>
            </a:r>
            <a:r>
              <a:rPr lang="en-AU" sz="5800" dirty="0"/>
              <a:t>, </a:t>
            </a:r>
            <a:r>
              <a:rPr lang="en-AU" sz="5800" dirty="0" err="1"/>
              <a:t>jadwal</a:t>
            </a:r>
            <a:r>
              <a:rPr lang="en-AU" sz="5800" dirty="0"/>
              <a:t> </a:t>
            </a:r>
            <a:r>
              <a:rPr lang="en-AU" sz="5800" dirty="0" err="1"/>
              <a:t>dan</a:t>
            </a:r>
            <a:r>
              <a:rPr lang="en-AU" sz="5800" dirty="0"/>
              <a:t> </a:t>
            </a:r>
            <a:r>
              <a:rPr lang="en-AU" sz="5800" dirty="0" err="1"/>
              <a:t>komentar</a:t>
            </a:r>
            <a:r>
              <a:rPr lang="en-AU" sz="5800" dirty="0"/>
              <a:t>.</a:t>
            </a:r>
            <a:endParaRPr lang="en-US" sz="5800" dirty="0"/>
          </a:p>
          <a:p>
            <a:pPr lvl="0"/>
            <a:r>
              <a:rPr lang="en-AU" sz="5800" i="1" dirty="0"/>
              <a:t>User</a:t>
            </a:r>
            <a:r>
              <a:rPr lang="en-AU" sz="5800" dirty="0"/>
              <a:t> </a:t>
            </a:r>
            <a:r>
              <a:rPr lang="en-AU" sz="5800" dirty="0" err="1"/>
              <a:t>dapat</a:t>
            </a:r>
            <a:r>
              <a:rPr lang="en-AU" sz="5800" dirty="0"/>
              <a:t> </a:t>
            </a:r>
            <a:r>
              <a:rPr lang="en-AU" sz="5800" dirty="0" err="1"/>
              <a:t>memesan</a:t>
            </a:r>
            <a:r>
              <a:rPr lang="en-AU" sz="5800" dirty="0"/>
              <a:t> </a:t>
            </a:r>
            <a:r>
              <a:rPr lang="en-AU" sz="5800" dirty="0" err="1"/>
              <a:t>tiket</a:t>
            </a:r>
            <a:r>
              <a:rPr lang="en-AU" sz="5800" dirty="0"/>
              <a:t>.</a:t>
            </a:r>
            <a:endParaRPr lang="en-US" sz="5800" dirty="0"/>
          </a:p>
          <a:p>
            <a:pPr lvl="0"/>
            <a:r>
              <a:rPr lang="en-AU" sz="5800" i="1" dirty="0"/>
              <a:t>User </a:t>
            </a:r>
            <a:r>
              <a:rPr lang="en-AU" sz="5800" dirty="0" err="1"/>
              <a:t>dapat</a:t>
            </a:r>
            <a:r>
              <a:rPr lang="en-AU" sz="5800" dirty="0"/>
              <a:t> </a:t>
            </a:r>
            <a:r>
              <a:rPr lang="en-AU" sz="5800" dirty="0" err="1"/>
              <a:t>menambahkan</a:t>
            </a:r>
            <a:r>
              <a:rPr lang="en-AU" sz="5800" dirty="0"/>
              <a:t> </a:t>
            </a:r>
            <a:r>
              <a:rPr lang="en-AU" sz="5800" dirty="0" err="1"/>
              <a:t>komentar</a:t>
            </a:r>
            <a:r>
              <a:rPr lang="en-AU" sz="5800" dirty="0"/>
              <a:t> </a:t>
            </a:r>
            <a:r>
              <a:rPr lang="en-AU" sz="5800" dirty="0" err="1"/>
              <a:t>pada</a:t>
            </a:r>
            <a:r>
              <a:rPr lang="en-AU" sz="5800" dirty="0"/>
              <a:t> </a:t>
            </a:r>
            <a:r>
              <a:rPr lang="en-AU" sz="5800" dirty="0" err="1"/>
              <a:t>testimoni</a:t>
            </a:r>
            <a:r>
              <a:rPr lang="en-AU" sz="5800" dirty="0"/>
              <a:t>.</a:t>
            </a:r>
            <a:endParaRPr lang="en-US" sz="5800" dirty="0"/>
          </a:p>
          <a:p>
            <a:pPr lvl="0"/>
            <a:r>
              <a:rPr lang="en-AU" sz="5800" i="1" dirty="0"/>
              <a:t>User</a:t>
            </a:r>
            <a:r>
              <a:rPr lang="en-AU" sz="5800" dirty="0"/>
              <a:t> </a:t>
            </a:r>
            <a:r>
              <a:rPr lang="en-AU" sz="5800" dirty="0" err="1"/>
              <a:t>dapat</a:t>
            </a:r>
            <a:r>
              <a:rPr lang="en-AU" sz="5800" dirty="0"/>
              <a:t> </a:t>
            </a:r>
            <a:r>
              <a:rPr lang="en-AU" sz="5800" dirty="0" err="1"/>
              <a:t>melihat</a:t>
            </a:r>
            <a:r>
              <a:rPr lang="en-AU" sz="5800" dirty="0"/>
              <a:t> diagram </a:t>
            </a:r>
            <a:r>
              <a:rPr lang="en-AU" sz="5800" dirty="0" err="1"/>
              <a:t>jumlah</a:t>
            </a:r>
            <a:r>
              <a:rPr lang="en-AU" sz="5800" dirty="0"/>
              <a:t> </a:t>
            </a:r>
            <a:r>
              <a:rPr lang="en-AU" sz="5800" dirty="0" err="1"/>
              <a:t>pengunjung</a:t>
            </a:r>
            <a:r>
              <a:rPr lang="en-AU" sz="5800" dirty="0"/>
              <a:t> </a:t>
            </a:r>
            <a:r>
              <a:rPr lang="en-AU" sz="5800" dirty="0" err="1"/>
              <a:t>pada</a:t>
            </a:r>
            <a:r>
              <a:rPr lang="en-AU" sz="5800" dirty="0"/>
              <a:t> </a:t>
            </a:r>
            <a:r>
              <a:rPr lang="en-AU" sz="5800" dirty="0" err="1"/>
              <a:t>tiap</a:t>
            </a:r>
            <a:r>
              <a:rPr lang="en-AU" sz="5800" dirty="0"/>
              <a:t> </a:t>
            </a:r>
            <a:r>
              <a:rPr lang="en-AU" sz="5800" dirty="0" err="1"/>
              <a:t>tempat</a:t>
            </a:r>
            <a:r>
              <a:rPr lang="en-AU" sz="5800" dirty="0"/>
              <a:t> </a:t>
            </a:r>
            <a:r>
              <a:rPr lang="en-AU" sz="5800" dirty="0" err="1"/>
              <a:t>wisata</a:t>
            </a:r>
            <a:r>
              <a:rPr lang="en-AU" sz="5800" dirty="0"/>
              <a:t>.</a:t>
            </a:r>
            <a:endParaRPr lang="en-US" sz="5800" dirty="0"/>
          </a:p>
          <a:p>
            <a:pPr lvl="0"/>
            <a:r>
              <a:rPr lang="en-AU" sz="5800" i="1" dirty="0"/>
              <a:t>User</a:t>
            </a:r>
            <a:r>
              <a:rPr lang="en-AU" sz="5800" dirty="0"/>
              <a:t> </a:t>
            </a:r>
            <a:r>
              <a:rPr lang="en-AU" sz="5800" dirty="0" err="1"/>
              <a:t>dapat</a:t>
            </a:r>
            <a:r>
              <a:rPr lang="en-AU" sz="5800" dirty="0"/>
              <a:t> </a:t>
            </a:r>
            <a:r>
              <a:rPr lang="en-AU" sz="5800" dirty="0" err="1"/>
              <a:t>mencari</a:t>
            </a:r>
            <a:r>
              <a:rPr lang="en-AU" sz="5800" dirty="0"/>
              <a:t> </a:t>
            </a:r>
            <a:r>
              <a:rPr lang="en-AU" sz="5800" dirty="0" err="1"/>
              <a:t>daftar</a:t>
            </a:r>
            <a:r>
              <a:rPr lang="en-AU" sz="5800" dirty="0"/>
              <a:t> </a:t>
            </a:r>
            <a:r>
              <a:rPr lang="en-AU" sz="5800" dirty="0" err="1"/>
              <a:t>paket</a:t>
            </a:r>
            <a:r>
              <a:rPr lang="en-AU" sz="5800" dirty="0"/>
              <a:t>, </a:t>
            </a:r>
            <a:r>
              <a:rPr lang="en-AU" sz="5800" dirty="0" err="1"/>
              <a:t>tiket</a:t>
            </a:r>
            <a:r>
              <a:rPr lang="en-AU" sz="5800" dirty="0"/>
              <a:t> </a:t>
            </a:r>
            <a:r>
              <a:rPr lang="en-AU" sz="5800" dirty="0" err="1"/>
              <a:t>dan</a:t>
            </a:r>
            <a:r>
              <a:rPr lang="en-AU" sz="5800" dirty="0"/>
              <a:t> </a:t>
            </a:r>
            <a:r>
              <a:rPr lang="en-AU" sz="5800" dirty="0" err="1"/>
              <a:t>jadwal</a:t>
            </a:r>
            <a:r>
              <a:rPr lang="en-AU" sz="5800" dirty="0"/>
              <a:t>.</a:t>
            </a:r>
            <a:endParaRPr lang="en-US" sz="5800" dirty="0"/>
          </a:p>
          <a:p>
            <a:pPr lvl="0"/>
            <a:r>
              <a:rPr lang="en-AU" sz="5800" i="1" dirty="0"/>
              <a:t>User</a:t>
            </a:r>
            <a:r>
              <a:rPr lang="en-AU" sz="5800" dirty="0"/>
              <a:t> </a:t>
            </a:r>
            <a:r>
              <a:rPr lang="en-AU" sz="5800" dirty="0" err="1"/>
              <a:t>akan</a:t>
            </a:r>
            <a:r>
              <a:rPr lang="en-AU" sz="5800" dirty="0"/>
              <a:t> </a:t>
            </a:r>
            <a:r>
              <a:rPr lang="en-AU" sz="5800" dirty="0" err="1"/>
              <a:t>menerima</a:t>
            </a:r>
            <a:r>
              <a:rPr lang="en-AU" sz="5800" dirty="0"/>
              <a:t> </a:t>
            </a:r>
            <a:r>
              <a:rPr lang="en-AU" sz="5800" dirty="0" err="1"/>
              <a:t>pesan</a:t>
            </a:r>
            <a:r>
              <a:rPr lang="en-AU" sz="5800" dirty="0"/>
              <a:t> </a:t>
            </a:r>
            <a:r>
              <a:rPr lang="en-AU" sz="5800" dirty="0" err="1"/>
              <a:t>dari</a:t>
            </a:r>
            <a:r>
              <a:rPr lang="en-AU" sz="5800" dirty="0"/>
              <a:t> admin </a:t>
            </a:r>
            <a:r>
              <a:rPr lang="en-AU" sz="5800" dirty="0" err="1"/>
              <a:t>melalui</a:t>
            </a:r>
            <a:r>
              <a:rPr lang="en-AU" sz="5800" dirty="0"/>
              <a:t> email.</a:t>
            </a:r>
            <a:endParaRPr lang="en-US" sz="5800" dirty="0"/>
          </a:p>
        </p:txBody>
      </p:sp>
    </p:spTree>
    <p:extLst>
      <p:ext uri="{BB962C8B-B14F-4D97-AF65-F5344CB8AC3E}">
        <p14:creationId xmlns:p14="http://schemas.microsoft.com/office/powerpoint/2010/main" val="45482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800" b="1" spc="176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RANCANGAN APLIKASI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9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STRUKTUR HALAMAN </a:t>
            </a:r>
            <a:r>
              <a:rPr lang="id-ID" b="1" dirty="0">
                <a:solidFill>
                  <a:schemeClr val="tx1"/>
                </a:solidFill>
              </a:rPr>
              <a:t>PRODUK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5113863"/>
            <a:ext cx="20626754" cy="72129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Pada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Sistem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Informasi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Paket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Wisata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terdapat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dua</a:t>
            </a:r>
            <a:r>
              <a:rPr lang="en-US" dirty="0" smtClean="0">
                <a:solidFill>
                  <a:schemeClr val="tx1"/>
                </a:solidFill>
              </a:rPr>
              <a:t> dashboard </a:t>
            </a:r>
            <a:r>
              <a:rPr lang="en-US" dirty="0" err="1" smtClean="0">
                <a:solidFill>
                  <a:schemeClr val="tx1"/>
                </a:solidFill>
              </a:rPr>
              <a:t>yaitu</a:t>
            </a:r>
            <a:r>
              <a:rPr lang="en-US" dirty="0" smtClean="0">
                <a:solidFill>
                  <a:schemeClr val="tx1"/>
                </a:solidFill>
              </a:rPr>
              <a:t> dashboard admin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dashboard </a:t>
            </a:r>
            <a:r>
              <a:rPr lang="en-US" i="1" dirty="0" smtClean="0">
                <a:solidFill>
                  <a:schemeClr val="tx1"/>
                </a:solidFill>
              </a:rPr>
              <a:t>user</a:t>
            </a:r>
            <a:r>
              <a:rPr lang="en-US" dirty="0" smtClean="0">
                <a:solidFill>
                  <a:schemeClr val="tx1"/>
                </a:solidFill>
              </a:rPr>
              <a:t>. Level L0 </a:t>
            </a:r>
            <a:r>
              <a:rPr lang="en-US" dirty="0" err="1" smtClean="0">
                <a:solidFill>
                  <a:schemeClr val="tx1"/>
                </a:solidFill>
              </a:rPr>
              <a:t>adalah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halaman</a:t>
            </a:r>
            <a:r>
              <a:rPr lang="en-US" dirty="0" smtClean="0">
                <a:solidFill>
                  <a:schemeClr val="tx1"/>
                </a:solidFill>
              </a:rPr>
              <a:t> login </a:t>
            </a:r>
            <a:r>
              <a:rPr lang="en-US" dirty="0" err="1" smtClean="0">
                <a:solidFill>
                  <a:schemeClr val="tx1"/>
                </a:solidFill>
              </a:rPr>
              <a:t>untuk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kedua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i="1" dirty="0" smtClean="0">
                <a:solidFill>
                  <a:schemeClr val="tx1"/>
                </a:solidFill>
              </a:rPr>
              <a:t>stakeholder. </a:t>
            </a:r>
          </a:p>
          <a:p>
            <a:pPr marL="0" indent="0" algn="just">
              <a:buNone/>
            </a:pPr>
            <a:r>
              <a:rPr lang="en-US" sz="5400" b="1" dirty="0" err="1" smtClean="0">
                <a:solidFill>
                  <a:schemeClr val="tx1"/>
                </a:solidFill>
              </a:rPr>
              <a:t>Halaman</a:t>
            </a:r>
            <a:r>
              <a:rPr lang="en-US" sz="5400" b="1" dirty="0" smtClean="0">
                <a:solidFill>
                  <a:schemeClr val="tx1"/>
                </a:solidFill>
              </a:rPr>
              <a:t> User</a:t>
            </a:r>
          </a:p>
          <a:p>
            <a:pPr marL="0" indent="0" algn="just">
              <a:buNone/>
            </a:pPr>
            <a:r>
              <a:rPr lang="en-US" sz="5400" dirty="0" smtClean="0">
                <a:solidFill>
                  <a:schemeClr val="tx1"/>
                </a:solidFill>
              </a:rPr>
              <a:t>L0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5400" dirty="0" smtClean="0">
                <a:solidFill>
                  <a:schemeClr val="tx1"/>
                </a:solidFill>
              </a:rPr>
              <a:t>Login </a:t>
            </a:r>
            <a:r>
              <a:rPr lang="en-US" sz="5400" dirty="0" err="1" smtClean="0">
                <a:solidFill>
                  <a:schemeClr val="tx1"/>
                </a:solidFill>
              </a:rPr>
              <a:t>untuk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mengakses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sistem</a:t>
            </a:r>
            <a:endParaRPr lang="en-US" sz="5400" dirty="0" smtClean="0">
              <a:solidFill>
                <a:schemeClr val="tx1"/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5400" dirty="0" err="1" smtClean="0">
                <a:solidFill>
                  <a:schemeClr val="tx1"/>
                </a:solidFill>
              </a:rPr>
              <a:t>Registrasi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untuk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mendaftarkan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akun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jika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belum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memiliki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akun</a:t>
            </a:r>
            <a:endParaRPr lang="en-US" sz="5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5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b="1" dirty="0" err="1">
                <a:solidFill>
                  <a:schemeClr val="tx1"/>
                </a:solidFill>
              </a:rPr>
              <a:t>Halaman</a:t>
            </a:r>
            <a:r>
              <a:rPr lang="en-US" b="1" dirty="0">
                <a:solidFill>
                  <a:schemeClr val="tx1"/>
                </a:solidFill>
              </a:rPr>
              <a:t> User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4677507"/>
            <a:ext cx="20626754" cy="745587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L1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chemeClr val="tx1"/>
                </a:solidFill>
              </a:rPr>
              <a:t>Home </a:t>
            </a:r>
            <a:r>
              <a:rPr lang="en-US" sz="3600" dirty="0" err="1" smtClean="0">
                <a:solidFill>
                  <a:schemeClr val="tx1"/>
                </a:solidFill>
              </a:rPr>
              <a:t>adalah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tampilan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utama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berisi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daftar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tempat</a:t>
            </a:r>
            <a:r>
              <a:rPr lang="en-US" sz="3600" dirty="0" smtClean="0">
                <a:solidFill>
                  <a:schemeClr val="tx1"/>
                </a:solidFill>
              </a:rPr>
              <a:t> favorite yang </a:t>
            </a:r>
            <a:r>
              <a:rPr lang="en-US" sz="3600" dirty="0" err="1" smtClean="0">
                <a:solidFill>
                  <a:schemeClr val="tx1"/>
                </a:solidFill>
              </a:rPr>
              <a:t>dikunjungi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wisatawan</a:t>
            </a:r>
            <a:r>
              <a:rPr lang="en-US" sz="3600" dirty="0" smtClean="0">
                <a:solidFill>
                  <a:schemeClr val="tx1"/>
                </a:solidFill>
              </a:rPr>
              <a:t>, video </a:t>
            </a:r>
            <a:r>
              <a:rPr lang="en-US" sz="3600" dirty="0" err="1" smtClean="0">
                <a:solidFill>
                  <a:schemeClr val="tx1"/>
                </a:solidFill>
              </a:rPr>
              <a:t>dan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melihat</a:t>
            </a:r>
            <a:r>
              <a:rPr lang="en-US" sz="3600" dirty="0" smtClean="0">
                <a:solidFill>
                  <a:schemeClr val="tx1"/>
                </a:solidFill>
              </a:rPr>
              <a:t> diagram data </a:t>
            </a:r>
            <a:r>
              <a:rPr lang="en-US" sz="3600" dirty="0" err="1" smtClean="0">
                <a:solidFill>
                  <a:schemeClr val="tx1"/>
                </a:solidFill>
              </a:rPr>
              <a:t>pengunjung</a:t>
            </a:r>
            <a:r>
              <a:rPr lang="en-US" sz="3600" dirty="0">
                <a:solidFill>
                  <a:schemeClr val="tx1"/>
                </a:solidFill>
              </a:rPr>
              <a:t>.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err="1" smtClean="0">
                <a:solidFill>
                  <a:schemeClr val="tx1"/>
                </a:solidFill>
              </a:rPr>
              <a:t>Paket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merupakan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halaman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untuk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melihat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daftar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paket</a:t>
            </a:r>
            <a:r>
              <a:rPr lang="en-US" sz="36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err="1" smtClean="0">
                <a:solidFill>
                  <a:schemeClr val="tx1"/>
                </a:solidFill>
              </a:rPr>
              <a:t>Jadwal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adalah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halaman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untuk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melihat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daftar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jadwal</a:t>
            </a:r>
            <a:r>
              <a:rPr lang="en-US" sz="36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err="1" smtClean="0"/>
              <a:t>Tiket</a:t>
            </a:r>
            <a:r>
              <a:rPr lang="en-US" sz="3600" dirty="0" smtClean="0"/>
              <a:t> </a:t>
            </a:r>
            <a:r>
              <a:rPr lang="en-US" sz="3600" dirty="0" err="1" smtClean="0"/>
              <a:t>merupakan</a:t>
            </a:r>
            <a:r>
              <a:rPr lang="en-US" sz="3600" dirty="0" smtClean="0"/>
              <a:t> </a:t>
            </a:r>
            <a:r>
              <a:rPr lang="en-US" sz="3600" dirty="0" err="1" smtClean="0"/>
              <a:t>halaman</a:t>
            </a:r>
            <a:r>
              <a:rPr lang="en-US" sz="3600" dirty="0" smtClean="0"/>
              <a:t>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melihat</a:t>
            </a:r>
            <a:r>
              <a:rPr lang="en-US" sz="3600" dirty="0" smtClean="0"/>
              <a:t> </a:t>
            </a:r>
            <a:r>
              <a:rPr lang="en-US" sz="3600" dirty="0" err="1" smtClean="0"/>
              <a:t>daftar</a:t>
            </a:r>
            <a:r>
              <a:rPr lang="en-US" sz="3600" dirty="0" smtClean="0"/>
              <a:t> </a:t>
            </a:r>
            <a:r>
              <a:rPr lang="en-US" sz="3600" dirty="0" err="1" smtClean="0"/>
              <a:t>tiket</a:t>
            </a:r>
            <a:r>
              <a:rPr lang="en-US" sz="3600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err="1" smtClean="0"/>
              <a:t>Hubungi</a:t>
            </a:r>
            <a:r>
              <a:rPr lang="en-US" sz="3600" dirty="0" smtClean="0"/>
              <a:t> Kami </a:t>
            </a:r>
            <a:r>
              <a:rPr lang="en-US" sz="3600" dirty="0" err="1" smtClean="0"/>
              <a:t>adalah</a:t>
            </a:r>
            <a:r>
              <a:rPr lang="en-US" sz="3600" dirty="0" smtClean="0"/>
              <a:t> </a:t>
            </a:r>
            <a:r>
              <a:rPr lang="en-US" sz="3600" dirty="0" err="1" smtClean="0"/>
              <a:t>halaman</a:t>
            </a:r>
            <a:r>
              <a:rPr lang="en-US" sz="3600" dirty="0" smtClean="0"/>
              <a:t>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menambahkan</a:t>
            </a:r>
            <a:r>
              <a:rPr lang="en-US" sz="3600" dirty="0" smtClean="0"/>
              <a:t> </a:t>
            </a:r>
            <a:r>
              <a:rPr lang="en-US" sz="3600" dirty="0" err="1" smtClean="0"/>
              <a:t>komentar</a:t>
            </a:r>
            <a:r>
              <a:rPr lang="en-US" sz="3600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err="1" smtClean="0"/>
              <a:t>Keluar</a:t>
            </a:r>
            <a:r>
              <a:rPr lang="en-US" sz="3600" dirty="0" smtClean="0"/>
              <a:t> </a:t>
            </a:r>
            <a:r>
              <a:rPr lang="en-US" sz="3600" dirty="0" err="1" smtClean="0"/>
              <a:t>merupakan</a:t>
            </a:r>
            <a:r>
              <a:rPr lang="en-US" sz="3600" dirty="0" smtClean="0"/>
              <a:t> </a:t>
            </a:r>
            <a:r>
              <a:rPr lang="en-US" sz="3600" dirty="0" err="1" smtClean="0"/>
              <a:t>tombol</a:t>
            </a:r>
            <a:r>
              <a:rPr lang="en-US" sz="3600" dirty="0" smtClean="0"/>
              <a:t>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keluar</a:t>
            </a:r>
            <a:r>
              <a:rPr lang="en-US" sz="3600" dirty="0" smtClean="0"/>
              <a:t> </a:t>
            </a:r>
            <a:r>
              <a:rPr lang="en-US" sz="3600" dirty="0" err="1" smtClean="0"/>
              <a:t>dari</a:t>
            </a:r>
            <a:r>
              <a:rPr lang="en-US" sz="3600" dirty="0" smtClean="0"/>
              <a:t> website</a:t>
            </a:r>
          </a:p>
          <a:p>
            <a:pPr marL="0" indent="0" algn="just">
              <a:buNone/>
            </a:pPr>
            <a:r>
              <a:rPr lang="en-US" sz="3600" dirty="0" smtClean="0"/>
              <a:t>L2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600" dirty="0" err="1" smtClean="0"/>
              <a:t>Pesan</a:t>
            </a:r>
            <a:r>
              <a:rPr lang="en-US" sz="3600" dirty="0" smtClean="0"/>
              <a:t> </a:t>
            </a:r>
            <a:r>
              <a:rPr lang="en-US" sz="3600" dirty="0" err="1" smtClean="0"/>
              <a:t>sekarang</a:t>
            </a:r>
            <a:r>
              <a:rPr lang="en-US" sz="3600" dirty="0" smtClean="0"/>
              <a:t> </a:t>
            </a:r>
            <a:r>
              <a:rPr lang="en-US" sz="3600" dirty="0" err="1" smtClean="0"/>
              <a:t>merupakan</a:t>
            </a:r>
            <a:r>
              <a:rPr lang="en-US" sz="3600" dirty="0" smtClean="0"/>
              <a:t> </a:t>
            </a:r>
            <a:r>
              <a:rPr lang="en-US" sz="3600" dirty="0" err="1" smtClean="0"/>
              <a:t>halaman</a:t>
            </a:r>
            <a:r>
              <a:rPr lang="en-US" sz="3600" dirty="0" smtClean="0"/>
              <a:t> </a:t>
            </a:r>
            <a:r>
              <a:rPr lang="en-US" sz="3600" dirty="0" err="1" smtClean="0"/>
              <a:t>untuk</a:t>
            </a:r>
            <a:r>
              <a:rPr lang="en-US" sz="3600" dirty="0" smtClean="0"/>
              <a:t> user </a:t>
            </a:r>
            <a:r>
              <a:rPr lang="en-US" sz="3600" dirty="0" err="1" smtClean="0"/>
              <a:t>melakukan</a:t>
            </a:r>
            <a:r>
              <a:rPr lang="en-US" sz="3600" dirty="0" smtClean="0"/>
              <a:t> </a:t>
            </a:r>
            <a:r>
              <a:rPr lang="en-US" sz="3600" dirty="0" err="1" smtClean="0"/>
              <a:t>pemesanan</a:t>
            </a:r>
            <a:r>
              <a:rPr lang="en-US" sz="3600" dirty="0" smtClean="0"/>
              <a:t>.</a:t>
            </a:r>
          </a:p>
          <a:p>
            <a:pPr marL="0" indent="0" algn="just">
              <a:buNone/>
            </a:pP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STRUKTUR HALAMAN </a:t>
            </a:r>
            <a:r>
              <a:rPr lang="en-US" dirty="0" smtClean="0">
                <a:solidFill>
                  <a:schemeClr val="tx1"/>
                </a:solidFill>
              </a:rPr>
              <a:t>USER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4" y="5014912"/>
            <a:ext cx="19202392" cy="725645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4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>
                <a:solidFill>
                  <a:schemeClr val="tx1"/>
                </a:solidFill>
              </a:rPr>
              <a:t>Halaman</a:t>
            </a:r>
            <a:r>
              <a:rPr lang="en-US" b="1" dirty="0" smtClean="0">
                <a:solidFill>
                  <a:schemeClr val="tx1"/>
                </a:solidFill>
              </a:rPr>
              <a:t> Admin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494" y="4850095"/>
            <a:ext cx="10281137" cy="7529474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dirty="0">
                <a:solidFill>
                  <a:schemeClr val="tx1"/>
                </a:solidFill>
              </a:rPr>
              <a:t>L0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</a:rPr>
              <a:t>Login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mengakses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sistem</a:t>
            </a:r>
            <a:endParaRPr lang="en-US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L1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Home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tampilan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dashboard admin.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 err="1" smtClean="0"/>
              <a:t>Paket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 err="1" smtClean="0"/>
              <a:t>Jadwal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 err="1" smtClean="0"/>
              <a:t>Tiket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tiket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 err="1" smtClean="0"/>
              <a:t>Pemesanan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pemesanan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 err="1" smtClean="0"/>
              <a:t>Pengunjung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pengunjung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 err="1" smtClean="0"/>
              <a:t>Testimoni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komentar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err="1" smtClean="0"/>
              <a:t>Akun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akun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dirty="0" err="1" smtClean="0"/>
              <a:t>Keluar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tombol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keluar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website.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2379571" y="4850095"/>
            <a:ext cx="10281137" cy="752947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4859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24003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30861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40005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50292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9436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8580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7724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en-US" sz="4000" spc="0" dirty="0" smtClean="0">
                <a:solidFill>
                  <a:schemeClr val="tx1"/>
                </a:solidFill>
              </a:rPr>
              <a:t>L3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Semua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Paket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berisi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daftar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paket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Tambah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Paket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menambah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paket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Semua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Jadwal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berisi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daftar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jadwal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Tambah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Jadwal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menambah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jadwal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Tambah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Tiket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menambah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tiket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smtClean="0">
                <a:solidFill>
                  <a:schemeClr val="tx1"/>
                </a:solidFill>
              </a:rPr>
              <a:t>Edit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memperbaharui</a:t>
            </a:r>
            <a:r>
              <a:rPr lang="en-US" sz="4000" spc="0" dirty="0" smtClean="0">
                <a:solidFill>
                  <a:schemeClr val="tx1"/>
                </a:solidFill>
              </a:rPr>
              <a:t> data.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Cetak</a:t>
            </a:r>
            <a:r>
              <a:rPr lang="en-US" sz="4000" spc="0" dirty="0" smtClean="0">
                <a:solidFill>
                  <a:schemeClr val="tx1"/>
                </a:solidFill>
              </a:rPr>
              <a:t> PDF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mencetak</a:t>
            </a:r>
            <a:r>
              <a:rPr lang="en-US" sz="4000" spc="0" dirty="0" smtClean="0">
                <a:solidFill>
                  <a:schemeClr val="tx1"/>
                </a:solidFill>
              </a:rPr>
              <a:t> data </a:t>
            </a:r>
            <a:r>
              <a:rPr lang="en-US" sz="4000" spc="0" dirty="0" err="1" smtClean="0">
                <a:solidFill>
                  <a:schemeClr val="tx1"/>
                </a:solidFill>
              </a:rPr>
              <a:t>dalam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bentuk</a:t>
            </a:r>
            <a:r>
              <a:rPr lang="en-US" sz="4000" spc="0" dirty="0" smtClean="0">
                <a:solidFill>
                  <a:schemeClr val="tx1"/>
                </a:solidFill>
              </a:rPr>
              <a:t> pdf.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Cetak</a:t>
            </a:r>
            <a:r>
              <a:rPr lang="en-US" sz="4000" spc="0" dirty="0" smtClean="0">
                <a:solidFill>
                  <a:schemeClr val="tx1"/>
                </a:solidFill>
              </a:rPr>
              <a:t> Excel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mencetak</a:t>
            </a:r>
            <a:r>
              <a:rPr lang="en-US" sz="4000" spc="0" dirty="0" smtClean="0">
                <a:solidFill>
                  <a:schemeClr val="tx1"/>
                </a:solidFill>
              </a:rPr>
              <a:t> data </a:t>
            </a:r>
            <a:r>
              <a:rPr lang="en-US" sz="4000" spc="0" dirty="0" err="1" smtClean="0">
                <a:solidFill>
                  <a:schemeClr val="tx1"/>
                </a:solidFill>
              </a:rPr>
              <a:t>dalam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bentuk</a:t>
            </a:r>
            <a:r>
              <a:rPr lang="en-US" sz="4000" spc="0" dirty="0" smtClean="0">
                <a:solidFill>
                  <a:schemeClr val="tx1"/>
                </a:solidFill>
              </a:rPr>
              <a:t> excel.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Kirim</a:t>
            </a:r>
            <a:r>
              <a:rPr lang="en-US" sz="4000" spc="0" dirty="0" smtClean="0">
                <a:solidFill>
                  <a:schemeClr val="tx1"/>
                </a:solidFill>
              </a:rPr>
              <a:t> E-mail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mengirim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pesan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ke</a:t>
            </a:r>
            <a:r>
              <a:rPr lang="en-US" sz="4000" spc="0" dirty="0" smtClean="0">
                <a:solidFill>
                  <a:schemeClr val="tx1"/>
                </a:solidFill>
              </a:rPr>
              <a:t> e-mail </a:t>
            </a:r>
            <a:r>
              <a:rPr lang="en-US" sz="4000" spc="0" dirty="0" err="1" smtClean="0">
                <a:solidFill>
                  <a:schemeClr val="tx1"/>
                </a:solidFill>
              </a:rPr>
              <a:t>pengunjung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Tambah</a:t>
            </a:r>
            <a:r>
              <a:rPr lang="en-US" sz="4000" spc="0" dirty="0" smtClean="0">
                <a:solidFill>
                  <a:schemeClr val="tx1"/>
                </a:solidFill>
              </a:rPr>
              <a:t> Data </a:t>
            </a:r>
            <a:r>
              <a:rPr lang="en-US" sz="4000" spc="0" dirty="0" err="1">
                <a:solidFill>
                  <a:schemeClr val="tx1"/>
                </a:solidFill>
              </a:rPr>
              <a:t>P</a:t>
            </a:r>
            <a:r>
              <a:rPr lang="en-US" sz="4000" spc="0" dirty="0" err="1" smtClean="0">
                <a:solidFill>
                  <a:schemeClr val="tx1"/>
                </a:solidFill>
              </a:rPr>
              <a:t>engunjung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menambahkan</a:t>
            </a:r>
            <a:r>
              <a:rPr lang="en-US" sz="4000" spc="0" dirty="0" smtClean="0">
                <a:solidFill>
                  <a:schemeClr val="tx1"/>
                </a:solidFill>
              </a:rPr>
              <a:t> data </a:t>
            </a:r>
            <a:r>
              <a:rPr lang="en-US" sz="4000" spc="0" dirty="0" err="1" smtClean="0">
                <a:solidFill>
                  <a:schemeClr val="tx1"/>
                </a:solidFill>
              </a:rPr>
              <a:t>pengunjung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4000" spc="0" dirty="0" err="1" smtClean="0">
                <a:solidFill>
                  <a:schemeClr val="tx1"/>
                </a:solidFill>
              </a:rPr>
              <a:t>Lihat</a:t>
            </a:r>
            <a:r>
              <a:rPr lang="en-US" sz="4000" spc="0" dirty="0" smtClean="0">
                <a:solidFill>
                  <a:schemeClr val="tx1"/>
                </a:solidFill>
              </a:rPr>
              <a:t> Diagram </a:t>
            </a:r>
            <a:r>
              <a:rPr lang="en-US" sz="4000" spc="0" dirty="0" err="1" smtClean="0">
                <a:solidFill>
                  <a:schemeClr val="tx1"/>
                </a:solidFill>
              </a:rPr>
              <a:t>Pengunjung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adalah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halaman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untuk</a:t>
            </a:r>
            <a:r>
              <a:rPr lang="en-US" sz="4000" spc="0" dirty="0" smtClean="0">
                <a:solidFill>
                  <a:schemeClr val="tx1"/>
                </a:solidFill>
              </a:rPr>
              <a:t> </a:t>
            </a:r>
            <a:r>
              <a:rPr lang="en-US" sz="4000" spc="0" dirty="0" err="1" smtClean="0">
                <a:solidFill>
                  <a:schemeClr val="tx1"/>
                </a:solidFill>
              </a:rPr>
              <a:t>melihat</a:t>
            </a:r>
            <a:r>
              <a:rPr lang="en-US" sz="4000" spc="0" dirty="0" smtClean="0">
                <a:solidFill>
                  <a:schemeClr val="tx1"/>
                </a:solidFill>
              </a:rPr>
              <a:t> diagram </a:t>
            </a:r>
            <a:r>
              <a:rPr lang="en-US" sz="4000" spc="0" dirty="0" err="1" smtClean="0">
                <a:solidFill>
                  <a:schemeClr val="tx1"/>
                </a:solidFill>
              </a:rPr>
              <a:t>pengunjung</a:t>
            </a:r>
            <a:r>
              <a:rPr lang="en-US" sz="4000" spc="0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6534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LATAR BELAKANG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5113863"/>
            <a:ext cx="20626754" cy="721295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6600" dirty="0" err="1" smtClean="0">
                <a:solidFill>
                  <a:schemeClr val="tx1"/>
                </a:solidFill>
              </a:rPr>
              <a:t>Pariwisata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Samosir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merupakan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tempat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wisata</a:t>
            </a:r>
            <a:r>
              <a:rPr lang="en-US" sz="6600" dirty="0" smtClean="0">
                <a:solidFill>
                  <a:schemeClr val="tx1"/>
                </a:solidFill>
              </a:rPr>
              <a:t> yang </a:t>
            </a:r>
            <a:r>
              <a:rPr lang="en-US" sz="6600" dirty="0" err="1" smtClean="0">
                <a:solidFill>
                  <a:schemeClr val="tx1"/>
                </a:solidFill>
              </a:rPr>
              <a:t>ramai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pengunjung</a:t>
            </a:r>
            <a:r>
              <a:rPr lang="en-US" sz="6600" dirty="0" smtClean="0">
                <a:solidFill>
                  <a:schemeClr val="tx1"/>
                </a:solidFill>
              </a:rPr>
              <a:t>. Hal </a:t>
            </a:r>
            <a:r>
              <a:rPr lang="en-US" sz="6600" dirty="0" err="1" smtClean="0">
                <a:solidFill>
                  <a:schemeClr val="tx1"/>
                </a:solidFill>
              </a:rPr>
              <a:t>ini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mengharuskan</a:t>
            </a:r>
            <a:r>
              <a:rPr lang="en-US" sz="6600" dirty="0" smtClean="0">
                <a:solidFill>
                  <a:schemeClr val="tx1"/>
                </a:solidFill>
              </a:rPr>
              <a:t> para </a:t>
            </a:r>
            <a:r>
              <a:rPr lang="en-US" sz="6600" dirty="0" err="1" smtClean="0">
                <a:solidFill>
                  <a:schemeClr val="tx1"/>
                </a:solidFill>
              </a:rPr>
              <a:t>wisatawan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melakukan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pemesanan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tiket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secara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langsung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ke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tempat</a:t>
            </a:r>
            <a:r>
              <a:rPr lang="en-US" sz="6600" dirty="0" smtClean="0">
                <a:solidFill>
                  <a:schemeClr val="tx1"/>
                </a:solidFill>
              </a:rPr>
              <a:t> biro </a:t>
            </a:r>
            <a:r>
              <a:rPr lang="en-US" sz="6600" dirty="0" err="1" smtClean="0">
                <a:solidFill>
                  <a:schemeClr val="tx1"/>
                </a:solidFill>
              </a:rPr>
              <a:t>wisata</a:t>
            </a:r>
            <a:r>
              <a:rPr lang="en-US" sz="6600" dirty="0" smtClean="0">
                <a:solidFill>
                  <a:schemeClr val="tx1"/>
                </a:solidFill>
              </a:rPr>
              <a:t>. </a:t>
            </a:r>
            <a:r>
              <a:rPr lang="en-US" sz="6600" dirty="0" err="1" smtClean="0">
                <a:solidFill>
                  <a:schemeClr val="tx1"/>
                </a:solidFill>
              </a:rPr>
              <a:t>Terutama</a:t>
            </a:r>
            <a:r>
              <a:rPr lang="en-US" sz="6600" dirty="0" smtClean="0">
                <a:solidFill>
                  <a:schemeClr val="tx1"/>
                </a:solidFill>
              </a:rPr>
              <a:t> di </a:t>
            </a:r>
            <a:r>
              <a:rPr lang="en-US" sz="6600" dirty="0" err="1" smtClean="0">
                <a:solidFill>
                  <a:schemeClr val="tx1"/>
                </a:solidFill>
              </a:rPr>
              <a:t>tempat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wisata</a:t>
            </a:r>
            <a:r>
              <a:rPr lang="en-US" sz="6600" dirty="0" smtClean="0">
                <a:solidFill>
                  <a:schemeClr val="tx1"/>
                </a:solidFill>
              </a:rPr>
              <a:t> yang </a:t>
            </a:r>
            <a:r>
              <a:rPr lang="en-US" sz="6600" dirty="0" err="1" smtClean="0">
                <a:solidFill>
                  <a:schemeClr val="tx1"/>
                </a:solidFill>
              </a:rPr>
              <a:t>sering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dikunjungi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wisatawan</a:t>
            </a:r>
            <a:r>
              <a:rPr lang="en-US" sz="6600" dirty="0" smtClean="0">
                <a:solidFill>
                  <a:schemeClr val="tx1"/>
                </a:solidFill>
              </a:rPr>
              <a:t>, </a:t>
            </a:r>
            <a:r>
              <a:rPr lang="en-US" sz="6600" dirty="0" err="1" smtClean="0">
                <a:solidFill>
                  <a:schemeClr val="tx1"/>
                </a:solidFill>
              </a:rPr>
              <a:t>mereka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harus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rela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antri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dan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menahan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panas</a:t>
            </a:r>
            <a:r>
              <a:rPr lang="en-US" sz="6600" dirty="0" smtClean="0">
                <a:solidFill>
                  <a:schemeClr val="tx1"/>
                </a:solidFill>
              </a:rPr>
              <a:t>, </a:t>
            </a:r>
            <a:r>
              <a:rPr lang="en-US" sz="6600" dirty="0" err="1" smtClean="0">
                <a:solidFill>
                  <a:schemeClr val="tx1"/>
                </a:solidFill>
              </a:rPr>
              <a:t>ditambah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adanya</a:t>
            </a:r>
            <a:r>
              <a:rPr lang="en-US" sz="6600" dirty="0" smtClean="0">
                <a:solidFill>
                  <a:schemeClr val="tx1"/>
                </a:solidFill>
              </a:rPr>
              <a:t> drama </a:t>
            </a:r>
            <a:r>
              <a:rPr lang="en-US" sz="6600" dirty="0" err="1" smtClean="0">
                <a:solidFill>
                  <a:schemeClr val="tx1"/>
                </a:solidFill>
              </a:rPr>
              <a:t>kehabisan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tiket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mereka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harus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kembali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menunggu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untuk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mendapatkan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tiket</a:t>
            </a:r>
            <a:r>
              <a:rPr lang="en-US" sz="6600" dirty="0" smtClean="0">
                <a:solidFill>
                  <a:schemeClr val="tx1"/>
                </a:solidFill>
              </a:rPr>
              <a:t> agar </a:t>
            </a:r>
            <a:r>
              <a:rPr lang="en-US" sz="6600" dirty="0" err="1" smtClean="0">
                <a:solidFill>
                  <a:schemeClr val="tx1"/>
                </a:solidFill>
              </a:rPr>
              <a:t>dapat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menikmati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perjalanan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wisata</a:t>
            </a:r>
            <a:r>
              <a:rPr lang="en-US" sz="6600" dirty="0" smtClean="0">
                <a:solidFill>
                  <a:schemeClr val="tx1"/>
                </a:solidFill>
              </a:rPr>
              <a:t>.</a:t>
            </a:r>
            <a:endParaRPr lang="en-US" sz="66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2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4" y="2097614"/>
            <a:ext cx="6153146" cy="977053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STRUKTUR </a:t>
            </a:r>
            <a:r>
              <a:rPr lang="en-US" dirty="0" smtClean="0">
                <a:solidFill>
                  <a:schemeClr val="tx1"/>
                </a:solidFill>
              </a:rPr>
              <a:t>HALAMAN ADMIN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780" y="1367815"/>
            <a:ext cx="15223881" cy="11064508"/>
          </a:xfrm>
        </p:spPr>
      </p:pic>
    </p:spTree>
    <p:extLst>
      <p:ext uri="{BB962C8B-B14F-4D97-AF65-F5344CB8AC3E}">
        <p14:creationId xmlns:p14="http://schemas.microsoft.com/office/powerpoint/2010/main" val="2423511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PROYEK TAHAP III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494" y="4850095"/>
            <a:ext cx="20861214" cy="752947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Ada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tahapan</a:t>
            </a:r>
            <a:r>
              <a:rPr lang="en-US" dirty="0" smtClean="0"/>
              <a:t> yang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penyelesaian</a:t>
            </a:r>
            <a:r>
              <a:rPr lang="en-US" dirty="0" smtClean="0"/>
              <a:t> </a:t>
            </a:r>
            <a:r>
              <a:rPr lang="en-US" dirty="0" err="1" smtClean="0"/>
              <a:t>proyek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dimulai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:</a:t>
            </a:r>
          </a:p>
          <a:p>
            <a:pPr marL="914400" indent="-914400" algn="just">
              <a:buAutoNum type="arabicPeriod"/>
            </a:pP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yang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topik</a:t>
            </a:r>
            <a:r>
              <a:rPr lang="en-US" dirty="0" smtClean="0"/>
              <a:t> </a:t>
            </a:r>
            <a:r>
              <a:rPr lang="en-US" dirty="0" err="1" smtClean="0"/>
              <a:t>Paket</a:t>
            </a:r>
            <a:r>
              <a:rPr lang="en-US" dirty="0" smtClean="0"/>
              <a:t> </a:t>
            </a:r>
            <a:r>
              <a:rPr lang="en-US" dirty="0" err="1" smtClean="0"/>
              <a:t>Wisata</a:t>
            </a:r>
            <a:r>
              <a:rPr lang="en-US" dirty="0" smtClean="0"/>
              <a:t> </a:t>
            </a:r>
            <a:r>
              <a:rPr lang="en-US" dirty="0" err="1" smtClean="0"/>
              <a:t>Samosir</a:t>
            </a:r>
            <a:r>
              <a:rPr lang="en-US" dirty="0" smtClean="0"/>
              <a:t>.</a:t>
            </a:r>
          </a:p>
          <a:p>
            <a:pPr marL="914400" indent="-914400" algn="just">
              <a:buAutoNum type="arabicPeriod"/>
            </a:pPr>
            <a:r>
              <a:rPr lang="en-US" dirty="0" err="1" smtClean="0"/>
              <a:t>Tahap</a:t>
            </a:r>
            <a:r>
              <a:rPr lang="en-US" dirty="0" smtClean="0"/>
              <a:t> </a:t>
            </a:r>
            <a:r>
              <a:rPr lang="en-US" dirty="0" err="1" smtClean="0"/>
              <a:t>pembuatan</a:t>
            </a:r>
            <a:r>
              <a:rPr lang="en-US" dirty="0" smtClean="0"/>
              <a:t> </a:t>
            </a:r>
            <a:r>
              <a:rPr lang="en-US" i="1" dirty="0" smtClean="0"/>
              <a:t>user interface</a:t>
            </a:r>
            <a:r>
              <a:rPr lang="en-US" dirty="0" smtClean="0"/>
              <a:t>, </a:t>
            </a:r>
            <a:r>
              <a:rPr lang="en-US" dirty="0" err="1" smtClean="0"/>
              <a:t>dimana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i="1" dirty="0" smtClean="0"/>
              <a:t>developer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pendapat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desain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.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desain</a:t>
            </a:r>
            <a:r>
              <a:rPr lang="en-US" dirty="0" smtClean="0"/>
              <a:t> </a:t>
            </a:r>
            <a:r>
              <a:rPr lang="en-US" dirty="0" err="1" smtClean="0"/>
              <a:t>ditentukan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desain</a:t>
            </a:r>
            <a:r>
              <a:rPr lang="en-US" dirty="0" smtClean="0"/>
              <a:t> </a:t>
            </a:r>
            <a:r>
              <a:rPr lang="en-US" dirty="0" err="1" smtClean="0"/>
              <a:t>digambar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designer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tools </a:t>
            </a:r>
            <a:r>
              <a:rPr lang="en-US" i="1" dirty="0" err="1" smtClean="0"/>
              <a:t>Balsamiq</a:t>
            </a:r>
            <a:r>
              <a:rPr lang="en-US" i="1" dirty="0" smtClean="0"/>
              <a:t> Mockups 3</a:t>
            </a:r>
            <a:r>
              <a:rPr lang="en-US" dirty="0" smtClean="0"/>
              <a:t>.</a:t>
            </a:r>
          </a:p>
          <a:p>
            <a:pPr marL="914400" indent="-914400" algn="just">
              <a:buAutoNum type="arabicPeriod"/>
            </a:pP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pembagian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yang </a:t>
            </a:r>
            <a:r>
              <a:rPr lang="en-US" dirty="0" err="1" smtClean="0"/>
              <a:t>didiskusikan</a:t>
            </a:r>
            <a:r>
              <a:rPr lang="en-US" dirty="0" smtClean="0"/>
              <a:t>.</a:t>
            </a:r>
          </a:p>
          <a:p>
            <a:pPr marL="914400" indent="-914400" algn="just">
              <a:buAutoNum type="arabicPeriod"/>
            </a:pPr>
            <a:r>
              <a:rPr lang="en-US" dirty="0" err="1" smtClean="0"/>
              <a:t>Selanjutnya</a:t>
            </a:r>
            <a:r>
              <a:rPr lang="en-US" dirty="0" smtClean="0"/>
              <a:t> </a:t>
            </a:r>
            <a:r>
              <a:rPr lang="en-US" i="1" dirty="0" smtClean="0"/>
              <a:t>developer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yang </a:t>
            </a:r>
            <a:r>
              <a:rPr lang="en-US" dirty="0" err="1" smtClean="0"/>
              <a:t>dibagi</a:t>
            </a:r>
            <a:r>
              <a:rPr lang="en-US" dirty="0" smtClean="0"/>
              <a:t>.</a:t>
            </a:r>
          </a:p>
          <a:p>
            <a:pPr marL="914400" indent="-914400" algn="just">
              <a:buAutoNum type="arabicPeriod"/>
            </a:pP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diuji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i="1" dirty="0" smtClean="0"/>
              <a:t>developer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mengevaluasi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mengerjakan</a:t>
            </a:r>
            <a:r>
              <a:rPr lang="en-US" dirty="0" smtClean="0"/>
              <a:t> </a:t>
            </a:r>
            <a:r>
              <a:rPr lang="en-US" dirty="0" err="1" smtClean="0"/>
              <a:t>kembali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kurang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.</a:t>
            </a:r>
          </a:p>
          <a:p>
            <a:pPr marL="914400" indent="-914400" algn="just">
              <a:buAutoNum type="arabicPeriod"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 smtClean="0"/>
              <a:t>berakhir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dinyatakan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, </a:t>
            </a:r>
            <a:r>
              <a:rPr lang="en-US" dirty="0" err="1" smtClean="0"/>
              <a:t>produk</a:t>
            </a:r>
            <a:r>
              <a:rPr lang="en-US" dirty="0"/>
              <a:t> </a:t>
            </a:r>
            <a:r>
              <a:rPr lang="en-US" dirty="0" err="1" smtClean="0"/>
              <a:t>dinyatakan</a:t>
            </a:r>
            <a:r>
              <a:rPr lang="en-US" dirty="0" smtClean="0"/>
              <a:t> </a:t>
            </a:r>
            <a:r>
              <a:rPr lang="en-US" dirty="0" err="1" smtClean="0"/>
              <a:t>selesai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4256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24" y="1567961"/>
            <a:ext cx="17619784" cy="1685193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RANCANGAN DATABASE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031" y="3253154"/>
            <a:ext cx="21330137" cy="9196754"/>
          </a:xfrm>
        </p:spPr>
      </p:pic>
    </p:spTree>
    <p:extLst>
      <p:ext uri="{BB962C8B-B14F-4D97-AF65-F5344CB8AC3E}">
        <p14:creationId xmlns:p14="http://schemas.microsoft.com/office/powerpoint/2010/main" val="690756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24" y="1567961"/>
            <a:ext cx="17619784" cy="1685193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RANCANGAN MOCKUP UI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1" y="5113863"/>
            <a:ext cx="6236675" cy="1217085"/>
          </a:xfrm>
        </p:spPr>
        <p:txBody>
          <a:bodyPr>
            <a:normAutofit/>
          </a:bodyPr>
          <a:lstStyle/>
          <a:p>
            <a:pPr marL="0" lvl="3" indent="0">
              <a:buNone/>
            </a:pPr>
            <a:r>
              <a:rPr lang="en-AU" b="1" dirty="0"/>
              <a:t>Login </a:t>
            </a:r>
            <a:r>
              <a:rPr lang="en-AU" b="1" dirty="0" err="1"/>
              <a:t>untuk</a:t>
            </a:r>
            <a:r>
              <a:rPr lang="en-AU" b="1" dirty="0"/>
              <a:t> admin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log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2" y="5700590"/>
            <a:ext cx="9016146" cy="678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1606947" y="5113864"/>
            <a:ext cx="8685699" cy="586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4859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24003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30861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40005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50292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9436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8580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7724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743200" lvl="3" indent="0" algn="just">
              <a:buNone/>
            </a:pPr>
            <a:r>
              <a:rPr lang="en-AU" b="1" dirty="0" err="1" smtClean="0"/>
              <a:t>Laman</a:t>
            </a:r>
            <a:r>
              <a:rPr lang="en-AU" b="1" dirty="0" smtClean="0"/>
              <a:t> </a:t>
            </a:r>
            <a:r>
              <a:rPr lang="en-AU" b="1" dirty="0" err="1" smtClean="0"/>
              <a:t>Awal</a:t>
            </a:r>
            <a:r>
              <a:rPr lang="en-AU" b="1" dirty="0" smtClean="0"/>
              <a:t> </a:t>
            </a:r>
            <a:r>
              <a:rPr lang="en-AU" b="1" dirty="0" err="1" smtClean="0"/>
              <a:t>Setelah</a:t>
            </a:r>
            <a:r>
              <a:rPr lang="en-AU" b="1" dirty="0" smtClean="0"/>
              <a:t> login </a:t>
            </a:r>
            <a:endParaRPr lang="en-US" b="1" dirty="0"/>
          </a:p>
        </p:txBody>
      </p:sp>
      <p:pic>
        <p:nvPicPr>
          <p:cNvPr id="5" name="Picture 2" descr="dashboardadm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6946" y="5700590"/>
            <a:ext cx="11053762" cy="668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989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24" y="1567961"/>
            <a:ext cx="17619784" cy="1685193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RANCANGAN MOCKUP UI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1" y="5113863"/>
            <a:ext cx="6236675" cy="1217085"/>
          </a:xfrm>
        </p:spPr>
        <p:txBody>
          <a:bodyPr>
            <a:normAutofit/>
          </a:bodyPr>
          <a:lstStyle/>
          <a:p>
            <a:pPr marL="0" lvl="3" indent="0">
              <a:buNone/>
            </a:pPr>
            <a:r>
              <a:rPr lang="en-US" b="1" dirty="0" smtClean="0"/>
              <a:t>Data </a:t>
            </a:r>
            <a:r>
              <a:rPr lang="en-US" b="1" dirty="0" err="1" smtClean="0"/>
              <a:t>Pemesanan</a:t>
            </a:r>
            <a:r>
              <a:rPr lang="en-US" b="1" dirty="0" smtClean="0"/>
              <a:t> Admin</a:t>
            </a:r>
            <a:endParaRPr lang="en-US" dirty="0"/>
          </a:p>
        </p:txBody>
      </p:sp>
      <p:pic>
        <p:nvPicPr>
          <p:cNvPr id="6" name="Picture 2" descr="pemesan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946" y="5722405"/>
            <a:ext cx="9883469" cy="67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pak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77" y="5722405"/>
            <a:ext cx="10175631" cy="680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4225955" y="5113863"/>
            <a:ext cx="6236675" cy="7839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4859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4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2400300" indent="-5715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30861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3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4000500" indent="-3429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50292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9436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8580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772400" indent="-45720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Char char="•"/>
              <a:defRPr sz="2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 indent="0">
              <a:buFont typeface="Arial"/>
              <a:buNone/>
            </a:pPr>
            <a:r>
              <a:rPr lang="en-US" b="1" spc="0" dirty="0" smtClean="0"/>
              <a:t>Data </a:t>
            </a:r>
            <a:r>
              <a:rPr lang="en-US" b="1" spc="0" dirty="0" err="1" smtClean="0"/>
              <a:t>Paket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2573836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RANCANGAN MOCKUP UI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829" y="5883560"/>
            <a:ext cx="10028848" cy="6513594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610" y="5883559"/>
            <a:ext cx="10673375" cy="6610311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590801" y="5113863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smtClean="0"/>
              <a:t>Data </a:t>
            </a:r>
            <a:r>
              <a:rPr lang="en-US" spc="0" dirty="0" err="1" smtClean="0"/>
              <a:t>Tiket</a:t>
            </a:r>
            <a:endParaRPr lang="en-US" spc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766432" y="4930525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Testimoni</a:t>
            </a:r>
            <a:r>
              <a:rPr lang="en-US" spc="0" dirty="0" smtClean="0"/>
              <a:t> </a:t>
            </a:r>
            <a:r>
              <a:rPr lang="en-US" spc="0" dirty="0" err="1" smtClean="0"/>
              <a:t>untuk</a:t>
            </a:r>
            <a:r>
              <a:rPr lang="en-US" spc="0" dirty="0" smtClean="0"/>
              <a:t> admin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3574655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RANCANGAN MOCKUP UI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90801" y="5113863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Registrasi</a:t>
            </a:r>
            <a:r>
              <a:rPr lang="en-US" spc="0" dirty="0" smtClean="0"/>
              <a:t> User</a:t>
            </a:r>
            <a:endParaRPr lang="en-US" spc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766432" y="4930525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smtClean="0"/>
              <a:t>Login User</a:t>
            </a:r>
            <a:endParaRPr lang="en-US" spc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595" y="5883559"/>
            <a:ext cx="9610482" cy="6407081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8511" y="5883559"/>
            <a:ext cx="10031534" cy="6407081"/>
          </a:xfrm>
        </p:spPr>
      </p:pic>
    </p:spTree>
    <p:extLst>
      <p:ext uri="{BB962C8B-B14F-4D97-AF65-F5344CB8AC3E}">
        <p14:creationId xmlns:p14="http://schemas.microsoft.com/office/powerpoint/2010/main" val="17456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RANCANGAN MOCKUP UI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90801" y="5113863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Setelah</a:t>
            </a:r>
            <a:r>
              <a:rPr lang="en-US" spc="0" dirty="0" smtClean="0"/>
              <a:t> Login</a:t>
            </a:r>
            <a:endParaRPr lang="en-US" spc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766432" y="4930525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Paket</a:t>
            </a:r>
            <a:r>
              <a:rPr lang="en-US" spc="0" dirty="0" smtClean="0"/>
              <a:t> User</a:t>
            </a:r>
            <a:endParaRPr lang="en-US" spc="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44" y="5785337"/>
            <a:ext cx="9365447" cy="658258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5785337"/>
            <a:ext cx="10276563" cy="6574558"/>
          </a:xfrm>
        </p:spPr>
      </p:pic>
    </p:spTree>
    <p:extLst>
      <p:ext uri="{BB962C8B-B14F-4D97-AF65-F5344CB8AC3E}">
        <p14:creationId xmlns:p14="http://schemas.microsoft.com/office/powerpoint/2010/main" val="54802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RANCANGAN MOCKUP UI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90801" y="5113863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Jadwal</a:t>
            </a:r>
            <a:r>
              <a:rPr lang="en-US" spc="0" dirty="0" smtClean="0"/>
              <a:t> User</a:t>
            </a:r>
            <a:endParaRPr lang="en-US" spc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766432" y="4930525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Tiket</a:t>
            </a:r>
            <a:r>
              <a:rPr lang="en-US" spc="0" dirty="0" smtClean="0"/>
              <a:t> User</a:t>
            </a:r>
            <a:endParaRPr lang="en-US" spc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340" y="5785338"/>
            <a:ext cx="9432305" cy="6638834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4445" y="5785337"/>
            <a:ext cx="10779369" cy="6638835"/>
          </a:xfrm>
        </p:spPr>
      </p:pic>
    </p:spTree>
    <p:extLst>
      <p:ext uri="{BB962C8B-B14F-4D97-AF65-F5344CB8AC3E}">
        <p14:creationId xmlns:p14="http://schemas.microsoft.com/office/powerpoint/2010/main" val="2147023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RANCANGAN MOCKUP UI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90801" y="5113863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smtClean="0"/>
              <a:t>Detail </a:t>
            </a:r>
            <a:r>
              <a:rPr lang="en-US" spc="0" dirty="0" err="1" smtClean="0"/>
              <a:t>Tiket</a:t>
            </a:r>
            <a:endParaRPr lang="en-US" spc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766432" y="4930525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Pemesanan</a:t>
            </a:r>
            <a:endParaRPr lang="en-US" spc="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333" y="5785337"/>
            <a:ext cx="9442652" cy="661455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5785336"/>
            <a:ext cx="10316593" cy="6614555"/>
          </a:xfrm>
        </p:spPr>
      </p:pic>
    </p:spTree>
    <p:extLst>
      <p:ext uri="{BB962C8B-B14F-4D97-AF65-F5344CB8AC3E}">
        <p14:creationId xmlns:p14="http://schemas.microsoft.com/office/powerpoint/2010/main" val="420934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TUJUAN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5113863"/>
            <a:ext cx="20626754" cy="72129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8800" dirty="0" err="1" smtClean="0">
                <a:solidFill>
                  <a:schemeClr val="tx1"/>
                </a:solidFill>
              </a:rPr>
              <a:t>Tujuan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dari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>
                <a:solidFill>
                  <a:schemeClr val="tx1"/>
                </a:solidFill>
              </a:rPr>
              <a:t>a</a:t>
            </a:r>
            <a:r>
              <a:rPr lang="en-US" sz="8800" dirty="0" err="1" smtClean="0">
                <a:solidFill>
                  <a:schemeClr val="tx1"/>
                </a:solidFill>
              </a:rPr>
              <a:t>plikasi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>
                <a:solidFill>
                  <a:schemeClr val="tx1"/>
                </a:solidFill>
              </a:rPr>
              <a:t>ini</a:t>
            </a:r>
            <a:r>
              <a:rPr lang="en-US" sz="8800" dirty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yaitu</a:t>
            </a:r>
            <a:r>
              <a:rPr lang="en-US" sz="8800" dirty="0" smtClean="0">
                <a:solidFill>
                  <a:schemeClr val="tx1"/>
                </a:solidFill>
              </a:rPr>
              <a:t> :</a:t>
            </a:r>
          </a:p>
          <a:p>
            <a:pPr marL="914400" indent="-914400" algn="just">
              <a:buFont typeface="+mj-lt"/>
              <a:buAutoNum type="alphaLcPeriod"/>
            </a:pP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Memudahkan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masyarakat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memesan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tiket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wisata</a:t>
            </a:r>
            <a:endParaRPr lang="en-US" sz="8800" dirty="0" smtClean="0">
              <a:solidFill>
                <a:schemeClr val="tx1"/>
              </a:solidFill>
            </a:endParaRPr>
          </a:p>
          <a:p>
            <a:pPr marL="914400" indent="-914400" algn="just">
              <a:buFont typeface="+mj-lt"/>
              <a:buAutoNum type="alphaLcPeriod"/>
            </a:pP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Menghemat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waktu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r>
              <a:rPr lang="en-US" sz="8800" dirty="0" err="1" smtClean="0">
                <a:solidFill>
                  <a:schemeClr val="tx1"/>
                </a:solidFill>
              </a:rPr>
              <a:t>pengunjung</a:t>
            </a:r>
            <a:r>
              <a:rPr lang="en-US" sz="8800" dirty="0" smtClean="0">
                <a:solidFill>
                  <a:schemeClr val="tx1"/>
                </a:solidFill>
              </a:rPr>
              <a:t> </a:t>
            </a:r>
            <a:endParaRPr lang="en-US" sz="8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9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RANCANGAN MOCKUP UI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836985" y="4778125"/>
            <a:ext cx="6043245" cy="671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1344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56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914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4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828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2743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36576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45720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54864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64008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7315200" indent="0" algn="l" defTabSz="914400" rtl="0" eaLnBrk="1" latinLnBrk="0" hangingPunct="1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SzPct val="115000"/>
              <a:buFont typeface="Arial"/>
              <a:buNone/>
              <a:defRPr sz="32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3"/>
            <a:r>
              <a:rPr lang="en-US" spc="0" dirty="0" err="1" smtClean="0"/>
              <a:t>Testimoni</a:t>
            </a:r>
            <a:endParaRPr lang="en-US" spc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09" y="5785338"/>
            <a:ext cx="16325976" cy="6653494"/>
          </a:xfrm>
        </p:spPr>
      </p:pic>
    </p:spTree>
    <p:extLst>
      <p:ext uri="{BB962C8B-B14F-4D97-AF65-F5344CB8AC3E}">
        <p14:creationId xmlns:p14="http://schemas.microsoft.com/office/powerpoint/2010/main" val="42718956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1219200"/>
            <a:ext cx="19202392" cy="3169919"/>
          </a:xfrm>
        </p:spPr>
        <p:txBody>
          <a:bodyPr>
            <a:normAutofit/>
          </a:bodyPr>
          <a:lstStyle/>
          <a:p>
            <a:r>
              <a:rPr lang="en-US" b="1" dirty="0" smtClean="0"/>
              <a:t>APLIKASI AKHIR</a:t>
            </a:r>
            <a:br>
              <a:rPr lang="en-US" b="1" dirty="0" smtClean="0"/>
            </a:b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058" y="5808326"/>
            <a:ext cx="21142570" cy="6600165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99493" y="3430888"/>
            <a:ext cx="7678615" cy="118871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spc="0" dirty="0" err="1" smtClean="0"/>
              <a:t>Tampilan</a:t>
            </a:r>
            <a:r>
              <a:rPr lang="en-US" b="1" spc="0" dirty="0" smtClean="0"/>
              <a:t> Admin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51894" y="4619607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home admin</a:t>
            </a:r>
          </a:p>
          <a:p>
            <a:endParaRPr lang="en-US" spc="0" dirty="0" smtClean="0"/>
          </a:p>
        </p:txBody>
      </p:sp>
    </p:spTree>
    <p:extLst>
      <p:ext uri="{BB962C8B-B14F-4D97-AF65-F5344CB8AC3E}">
        <p14:creationId xmlns:p14="http://schemas.microsoft.com/office/powerpoint/2010/main" val="414479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dari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paket</a:t>
            </a:r>
            <a:r>
              <a:rPr lang="en-AU" dirty="0"/>
              <a:t> yang </a:t>
            </a:r>
            <a:r>
              <a:rPr lang="en-AU" dirty="0" err="1"/>
              <a:t>ditampilkan</a:t>
            </a:r>
            <a:r>
              <a:rPr lang="en-AU" dirty="0"/>
              <a:t> admin.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01628"/>
          </a:xfrm>
        </p:spPr>
      </p:pic>
    </p:spTree>
    <p:extLst>
      <p:ext uri="{BB962C8B-B14F-4D97-AF65-F5344CB8AC3E}">
        <p14:creationId xmlns:p14="http://schemas.microsoft.com/office/powerpoint/2010/main" val="478652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admin </a:t>
            </a:r>
            <a:r>
              <a:rPr lang="en-AU" dirty="0" err="1"/>
              <a:t>untuk</a:t>
            </a:r>
            <a:r>
              <a:rPr lang="en-AU" dirty="0"/>
              <a:t> </a:t>
            </a:r>
            <a:r>
              <a:rPr lang="en-AU" dirty="0" err="1"/>
              <a:t>melakukan</a:t>
            </a:r>
            <a:r>
              <a:rPr lang="en-AU" dirty="0"/>
              <a:t> </a:t>
            </a:r>
            <a:r>
              <a:rPr lang="en-AU" dirty="0" err="1"/>
              <a:t>pembaharuan</a:t>
            </a:r>
            <a:r>
              <a:rPr lang="en-AU" dirty="0"/>
              <a:t> data </a:t>
            </a:r>
            <a:r>
              <a:rPr lang="en-AU" dirty="0" err="1"/>
              <a:t>paket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35918"/>
          </a:xfrm>
        </p:spPr>
      </p:pic>
    </p:spTree>
    <p:extLst>
      <p:ext uri="{BB962C8B-B14F-4D97-AF65-F5344CB8AC3E}">
        <p14:creationId xmlns:p14="http://schemas.microsoft.com/office/powerpoint/2010/main" val="2110897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adalah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halaman</a:t>
            </a:r>
            <a:r>
              <a:rPr lang="en-AU" dirty="0"/>
              <a:t> </a:t>
            </a:r>
            <a:r>
              <a:rPr lang="en-AU" dirty="0" err="1"/>
              <a:t>dimana</a:t>
            </a:r>
            <a:r>
              <a:rPr lang="en-AU" dirty="0"/>
              <a:t> 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menambahkan</a:t>
            </a:r>
            <a:r>
              <a:rPr lang="en-AU" dirty="0"/>
              <a:t> data </a:t>
            </a:r>
            <a:r>
              <a:rPr lang="en-AU" dirty="0" err="1"/>
              <a:t>paket</a:t>
            </a:r>
            <a:r>
              <a:rPr lang="en-AU" dirty="0"/>
              <a:t> yang </a:t>
            </a:r>
            <a:r>
              <a:rPr lang="en-AU" dirty="0" err="1"/>
              <a:t>baru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38054"/>
          </a:xfrm>
        </p:spPr>
      </p:pic>
    </p:spTree>
    <p:extLst>
      <p:ext uri="{BB962C8B-B14F-4D97-AF65-F5344CB8AC3E}">
        <p14:creationId xmlns:p14="http://schemas.microsoft.com/office/powerpoint/2010/main" val="3900165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menunjukkan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semua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jadwal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77094"/>
          </a:xfrm>
        </p:spPr>
      </p:pic>
    </p:spTree>
    <p:extLst>
      <p:ext uri="{BB962C8B-B14F-4D97-AF65-F5344CB8AC3E}">
        <p14:creationId xmlns:p14="http://schemas.microsoft.com/office/powerpoint/2010/main" val="3282894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admin </a:t>
            </a:r>
            <a:r>
              <a:rPr lang="en-US" dirty="0" err="1"/>
              <a:t>memperbaharui</a:t>
            </a:r>
            <a:r>
              <a:rPr lang="en-US" dirty="0"/>
              <a:t> data </a:t>
            </a:r>
            <a:r>
              <a:rPr lang="en-US" dirty="0" err="1"/>
              <a:t>jadwal</a:t>
            </a:r>
            <a:r>
              <a:rPr lang="en-US" dirty="0"/>
              <a:t>.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77094"/>
          </a:xfrm>
        </p:spPr>
      </p:pic>
    </p:spTree>
    <p:extLst>
      <p:ext uri="{BB962C8B-B14F-4D97-AF65-F5344CB8AC3E}">
        <p14:creationId xmlns:p14="http://schemas.microsoft.com/office/powerpoint/2010/main" val="31363808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adalah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dimana</a:t>
            </a:r>
            <a:r>
              <a:rPr lang="en-AU" dirty="0"/>
              <a:t> 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menambahkan</a:t>
            </a:r>
            <a:r>
              <a:rPr lang="en-AU" dirty="0"/>
              <a:t> data </a:t>
            </a:r>
            <a:r>
              <a:rPr lang="en-AU" dirty="0" err="1"/>
              <a:t>jadwal</a:t>
            </a:r>
            <a:r>
              <a:rPr lang="en-AU" dirty="0"/>
              <a:t> yang </a:t>
            </a:r>
            <a:r>
              <a:rPr lang="en-AU" dirty="0" err="1"/>
              <a:t>baru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68534"/>
          </a:xfrm>
        </p:spPr>
      </p:pic>
    </p:spTree>
    <p:extLst>
      <p:ext uri="{BB962C8B-B14F-4D97-AF65-F5344CB8AC3E}">
        <p14:creationId xmlns:p14="http://schemas.microsoft.com/office/powerpoint/2010/main" val="24102366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paket</a:t>
            </a:r>
            <a:r>
              <a:rPr lang="en-AU" dirty="0"/>
              <a:t> </a:t>
            </a:r>
            <a:r>
              <a:rPr lang="en-AU" dirty="0" err="1"/>
              <a:t>dimana</a:t>
            </a:r>
            <a:r>
              <a:rPr lang="en-AU" dirty="0"/>
              <a:t> admin </a:t>
            </a:r>
            <a:r>
              <a:rPr lang="en-AU" dirty="0" err="1"/>
              <a:t>dapat</a:t>
            </a:r>
            <a:r>
              <a:rPr lang="en-AU" dirty="0"/>
              <a:t> </a:t>
            </a:r>
            <a:r>
              <a:rPr lang="en-AU" dirty="0" err="1"/>
              <a:t>melakukan</a:t>
            </a:r>
            <a:r>
              <a:rPr lang="en-AU" dirty="0"/>
              <a:t> edit data </a:t>
            </a:r>
            <a:r>
              <a:rPr lang="en-AU" dirty="0" err="1"/>
              <a:t>dan</a:t>
            </a:r>
            <a:r>
              <a:rPr lang="en-AU" dirty="0"/>
              <a:t> hapus data </a:t>
            </a:r>
            <a:r>
              <a:rPr lang="en-AU" dirty="0" err="1"/>
              <a:t>tiket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16134"/>
          </a:xfrm>
        </p:spPr>
      </p:pic>
    </p:spTree>
    <p:extLst>
      <p:ext uri="{BB962C8B-B14F-4D97-AF65-F5344CB8AC3E}">
        <p14:creationId xmlns:p14="http://schemas.microsoft.com/office/powerpoint/2010/main" val="41185602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admin </a:t>
            </a:r>
            <a:r>
              <a:rPr lang="en-US" dirty="0" err="1"/>
              <a:t>memperbaharui</a:t>
            </a:r>
            <a:r>
              <a:rPr lang="en-US" dirty="0"/>
              <a:t> data </a:t>
            </a:r>
            <a:r>
              <a:rPr lang="en-US" dirty="0" err="1"/>
              <a:t>tiket</a:t>
            </a:r>
            <a:r>
              <a:rPr lang="en-US" dirty="0"/>
              <a:t>.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46614"/>
          </a:xfrm>
        </p:spPr>
      </p:pic>
    </p:spTree>
    <p:extLst>
      <p:ext uri="{BB962C8B-B14F-4D97-AF65-F5344CB8AC3E}">
        <p14:creationId xmlns:p14="http://schemas.microsoft.com/office/powerpoint/2010/main" val="28657637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TARGET PASAR APLIKASI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5574324"/>
            <a:ext cx="20626754" cy="617220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8000" dirty="0" smtClean="0">
                <a:solidFill>
                  <a:schemeClr val="tx1"/>
                </a:solidFill>
              </a:rPr>
              <a:t>Website </a:t>
            </a:r>
            <a:r>
              <a:rPr lang="en-US" sz="8000" dirty="0" err="1">
                <a:solidFill>
                  <a:schemeClr val="tx1"/>
                </a:solidFill>
              </a:rPr>
              <a:t>ini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dibangun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 smtClean="0">
                <a:solidFill>
                  <a:schemeClr val="tx1"/>
                </a:solidFill>
              </a:rPr>
              <a:t>untuk</a:t>
            </a:r>
            <a:r>
              <a:rPr lang="en-US" sz="8000" dirty="0" smtClean="0">
                <a:solidFill>
                  <a:schemeClr val="tx1"/>
                </a:solidFill>
              </a:rPr>
              <a:t> </a:t>
            </a:r>
            <a:r>
              <a:rPr lang="en-US" sz="8000" dirty="0" err="1" smtClean="0">
                <a:solidFill>
                  <a:schemeClr val="tx1"/>
                </a:solidFill>
              </a:rPr>
              <a:t>masyarakat</a:t>
            </a:r>
            <a:r>
              <a:rPr lang="en-US" sz="8000" dirty="0" smtClean="0">
                <a:solidFill>
                  <a:schemeClr val="tx1"/>
                </a:solidFill>
              </a:rPr>
              <a:t>/</a:t>
            </a:r>
            <a:r>
              <a:rPr lang="en-US" sz="8000" dirty="0" err="1" smtClean="0">
                <a:solidFill>
                  <a:schemeClr val="tx1"/>
                </a:solidFill>
              </a:rPr>
              <a:t>wisatawan</a:t>
            </a:r>
            <a:r>
              <a:rPr lang="en-US" sz="8000" dirty="0" smtClean="0">
                <a:solidFill>
                  <a:schemeClr val="tx1"/>
                </a:solidFill>
              </a:rPr>
              <a:t> yang </a:t>
            </a:r>
            <a:r>
              <a:rPr lang="en-US" sz="8000" dirty="0" err="1">
                <a:solidFill>
                  <a:schemeClr val="tx1"/>
                </a:solidFill>
              </a:rPr>
              <a:t>ingin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melakukan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perjalanan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wisata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smtClean="0">
                <a:solidFill>
                  <a:schemeClr val="tx1"/>
                </a:solidFill>
              </a:rPr>
              <a:t>di </a:t>
            </a:r>
            <a:r>
              <a:rPr lang="en-US" sz="8000" dirty="0" err="1" smtClean="0">
                <a:solidFill>
                  <a:schemeClr val="tx1"/>
                </a:solidFill>
              </a:rPr>
              <a:t>wilayah</a:t>
            </a:r>
            <a:r>
              <a:rPr lang="en-US" sz="8000" dirty="0" smtClean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Samosir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dan</a:t>
            </a:r>
            <a:r>
              <a:rPr lang="en-US" sz="8000" dirty="0">
                <a:solidFill>
                  <a:schemeClr val="tx1"/>
                </a:solidFill>
              </a:rPr>
              <a:t> </a:t>
            </a:r>
            <a:r>
              <a:rPr lang="en-US" sz="8000" dirty="0" err="1">
                <a:solidFill>
                  <a:schemeClr val="tx1"/>
                </a:solidFill>
              </a:rPr>
              <a:t>sekitarnya</a:t>
            </a:r>
            <a:r>
              <a:rPr lang="en-US" sz="8000" dirty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2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untuk</a:t>
            </a:r>
            <a:r>
              <a:rPr lang="en-AU" dirty="0"/>
              <a:t> </a:t>
            </a:r>
            <a:r>
              <a:rPr lang="en-AU" dirty="0" err="1"/>
              <a:t>menambah</a:t>
            </a:r>
            <a:r>
              <a:rPr lang="en-AU" dirty="0"/>
              <a:t> data </a:t>
            </a:r>
            <a:r>
              <a:rPr lang="en-AU" dirty="0" err="1"/>
              <a:t>tiket</a:t>
            </a:r>
            <a:r>
              <a:rPr lang="en-AU" dirty="0"/>
              <a:t> yang </a:t>
            </a:r>
            <a:r>
              <a:rPr lang="en-AU" dirty="0" err="1"/>
              <a:t>baru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46614"/>
          </a:xfrm>
        </p:spPr>
      </p:pic>
    </p:spTree>
    <p:extLst>
      <p:ext uri="{BB962C8B-B14F-4D97-AF65-F5344CB8AC3E}">
        <p14:creationId xmlns:p14="http://schemas.microsoft.com/office/powerpoint/2010/main" val="37397891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data </a:t>
            </a:r>
            <a:r>
              <a:rPr lang="en-AU" dirty="0" err="1"/>
              <a:t>pemesanan</a:t>
            </a:r>
            <a:r>
              <a:rPr lang="en-AU" dirty="0"/>
              <a:t> yang </a:t>
            </a:r>
            <a:r>
              <a:rPr lang="en-AU" dirty="0" err="1"/>
              <a:t>dibuat</a:t>
            </a:r>
            <a:r>
              <a:rPr lang="en-AU" dirty="0"/>
              <a:t> </a:t>
            </a:r>
            <a:r>
              <a:rPr lang="en-AU" dirty="0" err="1"/>
              <a:t>pengguna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294214"/>
          </a:xfrm>
        </p:spPr>
      </p:pic>
    </p:spTree>
    <p:extLst>
      <p:ext uri="{BB962C8B-B14F-4D97-AF65-F5344CB8AC3E}">
        <p14:creationId xmlns:p14="http://schemas.microsoft.com/office/powerpoint/2010/main" val="9900031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form </a:t>
            </a:r>
            <a:r>
              <a:rPr lang="en-AU" dirty="0" err="1"/>
              <a:t>untuk</a:t>
            </a:r>
            <a:r>
              <a:rPr lang="en-AU" dirty="0"/>
              <a:t> admin </a:t>
            </a:r>
            <a:r>
              <a:rPr lang="en-AU" dirty="0" err="1"/>
              <a:t>mengirim</a:t>
            </a:r>
            <a:r>
              <a:rPr lang="en-AU" dirty="0"/>
              <a:t> </a:t>
            </a:r>
            <a:r>
              <a:rPr lang="en-AU" dirty="0" err="1"/>
              <a:t>pesan</a:t>
            </a:r>
            <a:r>
              <a:rPr lang="en-AU" dirty="0"/>
              <a:t> </a:t>
            </a:r>
            <a:r>
              <a:rPr lang="en-AU" dirty="0" err="1"/>
              <a:t>ke</a:t>
            </a:r>
            <a:r>
              <a:rPr lang="en-AU" dirty="0"/>
              <a:t> email </a:t>
            </a:r>
            <a:r>
              <a:rPr lang="en-AU" dirty="0" err="1"/>
              <a:t>pengguna</a:t>
            </a:r>
            <a:r>
              <a:rPr lang="en-AU" dirty="0"/>
              <a:t> </a:t>
            </a:r>
            <a:r>
              <a:rPr lang="en-AU" dirty="0" err="1"/>
              <a:t>bahwa</a:t>
            </a:r>
            <a:r>
              <a:rPr lang="en-AU" dirty="0"/>
              <a:t> </a:t>
            </a:r>
            <a:r>
              <a:rPr lang="en-AU" dirty="0" err="1"/>
              <a:t>pemesanan</a:t>
            </a:r>
            <a:r>
              <a:rPr lang="en-AU" dirty="0"/>
              <a:t> </a:t>
            </a:r>
            <a:r>
              <a:rPr lang="en-AU" dirty="0" err="1"/>
              <a:t>telah</a:t>
            </a:r>
            <a:r>
              <a:rPr lang="en-AU" dirty="0"/>
              <a:t> </a:t>
            </a:r>
            <a:r>
              <a:rPr lang="en-AU" dirty="0" err="1"/>
              <a:t>diproses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15903"/>
          </a:xfrm>
        </p:spPr>
      </p:pic>
    </p:spTree>
    <p:extLst>
      <p:ext uri="{BB962C8B-B14F-4D97-AF65-F5344CB8AC3E}">
        <p14:creationId xmlns:p14="http://schemas.microsoft.com/office/powerpoint/2010/main" val="2819020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hasil</a:t>
            </a:r>
            <a:r>
              <a:rPr lang="en-AU" dirty="0"/>
              <a:t> </a:t>
            </a:r>
            <a:r>
              <a:rPr lang="en-AU" dirty="0" err="1"/>
              <a:t>cetak</a:t>
            </a:r>
            <a:r>
              <a:rPr lang="en-AU" dirty="0"/>
              <a:t> data </a:t>
            </a:r>
            <a:r>
              <a:rPr lang="en-AU" dirty="0" err="1"/>
              <a:t>pesanan</a:t>
            </a:r>
            <a:r>
              <a:rPr lang="en-AU" dirty="0"/>
              <a:t> user </a:t>
            </a:r>
            <a:r>
              <a:rPr lang="en-AU" dirty="0" err="1"/>
              <a:t>ke</a:t>
            </a:r>
            <a:r>
              <a:rPr lang="en-AU" dirty="0"/>
              <a:t> </a:t>
            </a:r>
            <a:r>
              <a:rPr lang="en-AU" dirty="0" err="1"/>
              <a:t>dalam</a:t>
            </a:r>
            <a:r>
              <a:rPr lang="en-AU" dirty="0"/>
              <a:t> </a:t>
            </a:r>
            <a:r>
              <a:rPr lang="en-AU" dirty="0" err="1"/>
              <a:t>bentuk</a:t>
            </a:r>
            <a:r>
              <a:rPr lang="en-AU" dirty="0"/>
              <a:t> pdf.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416134"/>
          </a:xfrm>
        </p:spPr>
      </p:pic>
    </p:spTree>
    <p:extLst>
      <p:ext uri="{BB962C8B-B14F-4D97-AF65-F5344CB8AC3E}">
        <p14:creationId xmlns:p14="http://schemas.microsoft.com/office/powerpoint/2010/main" val="202586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hasil</a:t>
            </a:r>
            <a:r>
              <a:rPr lang="en-AU" dirty="0"/>
              <a:t> </a:t>
            </a:r>
            <a:r>
              <a:rPr lang="en-AU" dirty="0" err="1"/>
              <a:t>cetak</a:t>
            </a:r>
            <a:r>
              <a:rPr lang="en-AU" dirty="0"/>
              <a:t> data </a:t>
            </a:r>
            <a:r>
              <a:rPr lang="en-AU" dirty="0" err="1"/>
              <a:t>pesanan</a:t>
            </a:r>
            <a:r>
              <a:rPr lang="en-AU" dirty="0"/>
              <a:t> user </a:t>
            </a:r>
            <a:r>
              <a:rPr lang="en-AU" dirty="0" err="1"/>
              <a:t>ke</a:t>
            </a:r>
            <a:r>
              <a:rPr lang="en-AU" dirty="0"/>
              <a:t> </a:t>
            </a:r>
            <a:r>
              <a:rPr lang="en-AU" dirty="0" err="1"/>
              <a:t>dalam</a:t>
            </a:r>
            <a:r>
              <a:rPr lang="en-AU" dirty="0"/>
              <a:t> </a:t>
            </a:r>
            <a:r>
              <a:rPr lang="en-AU" dirty="0" err="1"/>
              <a:t>bentuk</a:t>
            </a:r>
            <a:r>
              <a:rPr lang="en-AU" dirty="0"/>
              <a:t> </a:t>
            </a:r>
            <a:r>
              <a:rPr lang="en-AU" dirty="0" smtClean="0"/>
              <a:t>excel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38054"/>
          </a:xfrm>
        </p:spPr>
      </p:pic>
    </p:spTree>
    <p:extLst>
      <p:ext uri="{BB962C8B-B14F-4D97-AF65-F5344CB8AC3E}">
        <p14:creationId xmlns:p14="http://schemas.microsoft.com/office/powerpoint/2010/main" val="632292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data </a:t>
            </a:r>
            <a:r>
              <a:rPr lang="en-AU" dirty="0" err="1"/>
              <a:t>pengunjung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431098"/>
            <a:ext cx="20898730" cy="9943782"/>
          </a:xfrm>
        </p:spPr>
      </p:pic>
    </p:spTree>
    <p:extLst>
      <p:ext uri="{BB962C8B-B14F-4D97-AF65-F5344CB8AC3E}">
        <p14:creationId xmlns:p14="http://schemas.microsoft.com/office/powerpoint/2010/main" val="395558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form </a:t>
            </a:r>
            <a:r>
              <a:rPr lang="en-AU" dirty="0" err="1"/>
              <a:t>untuk</a:t>
            </a:r>
            <a:r>
              <a:rPr lang="en-AU" dirty="0"/>
              <a:t> </a:t>
            </a:r>
            <a:r>
              <a:rPr lang="en-AU" dirty="0" err="1"/>
              <a:t>menambah</a:t>
            </a:r>
            <a:r>
              <a:rPr lang="en-AU" dirty="0"/>
              <a:t> data </a:t>
            </a:r>
            <a:r>
              <a:rPr lang="en-AU" dirty="0" err="1"/>
              <a:t>pengunjung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38054"/>
          </a:xfrm>
        </p:spPr>
      </p:pic>
    </p:spTree>
    <p:extLst>
      <p:ext uri="{BB962C8B-B14F-4D97-AF65-F5344CB8AC3E}">
        <p14:creationId xmlns:p14="http://schemas.microsoft.com/office/powerpoint/2010/main" val="478737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adalah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form </a:t>
            </a:r>
            <a:r>
              <a:rPr lang="en-AU" dirty="0" err="1"/>
              <a:t>untuk</a:t>
            </a:r>
            <a:r>
              <a:rPr lang="en-AU" dirty="0"/>
              <a:t> </a:t>
            </a:r>
            <a:r>
              <a:rPr lang="en-AU" dirty="0" err="1"/>
              <a:t>memperbaharui</a:t>
            </a:r>
            <a:r>
              <a:rPr lang="en-AU" dirty="0"/>
              <a:t> data </a:t>
            </a:r>
            <a:r>
              <a:rPr lang="en-AU" dirty="0" err="1"/>
              <a:t>pengunjung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897786"/>
            <a:ext cx="20898730" cy="9507574"/>
          </a:xfrm>
        </p:spPr>
      </p:pic>
    </p:spTree>
    <p:extLst>
      <p:ext uri="{BB962C8B-B14F-4D97-AF65-F5344CB8AC3E}">
        <p14:creationId xmlns:p14="http://schemas.microsoft.com/office/powerpoint/2010/main" val="2948699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diagram data </a:t>
            </a:r>
            <a:r>
              <a:rPr lang="en-AU" dirty="0" err="1"/>
              <a:t>pengunjung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644458"/>
            <a:ext cx="20898730" cy="9775948"/>
          </a:xfrm>
        </p:spPr>
      </p:pic>
    </p:spTree>
    <p:extLst>
      <p:ext uri="{BB962C8B-B14F-4D97-AF65-F5344CB8AC3E}">
        <p14:creationId xmlns:p14="http://schemas.microsoft.com/office/powerpoint/2010/main" val="3848677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data </a:t>
            </a:r>
            <a:r>
              <a:rPr lang="en-AU" dirty="0" err="1"/>
              <a:t>testimoni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78" y="2431098"/>
            <a:ext cx="20898730" cy="10035222"/>
          </a:xfrm>
        </p:spPr>
      </p:pic>
    </p:spTree>
    <p:extLst>
      <p:ext uri="{BB962C8B-B14F-4D97-AF65-F5344CB8AC3E}">
        <p14:creationId xmlns:p14="http://schemas.microsoft.com/office/powerpoint/2010/main" val="1675823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MASALAH YANG TERATASI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5113863"/>
            <a:ext cx="20626754" cy="72129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5400" dirty="0" err="1" smtClean="0">
                <a:solidFill>
                  <a:schemeClr val="tx1"/>
                </a:solidFill>
              </a:rPr>
              <a:t>Sebelum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aplikasi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ini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dibangun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harus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menemui</a:t>
            </a:r>
            <a:r>
              <a:rPr lang="en-US" sz="5400" dirty="0">
                <a:solidFill>
                  <a:schemeClr val="tx1"/>
                </a:solidFill>
              </a:rPr>
              <a:t> biro </a:t>
            </a:r>
            <a:r>
              <a:rPr lang="en-US" sz="5400" dirty="0" err="1">
                <a:solidFill>
                  <a:schemeClr val="tx1"/>
                </a:solidFill>
              </a:rPr>
              <a:t>wisata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langsung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untuk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melakukan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pemesanan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tiket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dan</a:t>
            </a:r>
            <a:r>
              <a:rPr lang="en-US" sz="5400" dirty="0">
                <a:solidFill>
                  <a:schemeClr val="tx1"/>
                </a:solidFill>
              </a:rPr>
              <a:t> proses </a:t>
            </a:r>
            <a:r>
              <a:rPr lang="en-US" sz="5400" dirty="0" err="1">
                <a:solidFill>
                  <a:schemeClr val="tx1"/>
                </a:solidFill>
              </a:rPr>
              <a:t>ini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memiliki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waktu</a:t>
            </a:r>
            <a:r>
              <a:rPr lang="en-US" sz="5400" dirty="0">
                <a:solidFill>
                  <a:schemeClr val="tx1"/>
                </a:solidFill>
              </a:rPr>
              <a:t> yang lama </a:t>
            </a:r>
            <a:r>
              <a:rPr lang="en-US" sz="5400" dirty="0" err="1">
                <a:solidFill>
                  <a:schemeClr val="tx1"/>
                </a:solidFill>
              </a:rPr>
              <a:t>dimana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harus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mendatangi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terlebih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dahulu</a:t>
            </a:r>
            <a:r>
              <a:rPr lang="en-US" sz="5400" dirty="0">
                <a:solidFill>
                  <a:schemeClr val="tx1"/>
                </a:solidFill>
              </a:rPr>
              <a:t> biro </a:t>
            </a:r>
            <a:r>
              <a:rPr lang="en-US" sz="5400" dirty="0" err="1">
                <a:solidFill>
                  <a:schemeClr val="tx1"/>
                </a:solidFill>
              </a:rPr>
              <a:t>tempat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wisata</a:t>
            </a:r>
            <a:r>
              <a:rPr lang="en-US" sz="5400" dirty="0">
                <a:solidFill>
                  <a:schemeClr val="tx1"/>
                </a:solidFill>
              </a:rPr>
              <a:t> yang </a:t>
            </a:r>
            <a:r>
              <a:rPr lang="en-US" sz="5400" dirty="0" err="1" smtClean="0">
                <a:solidFill>
                  <a:schemeClr val="tx1"/>
                </a:solidFill>
              </a:rPr>
              <a:t>dituju</a:t>
            </a:r>
            <a:r>
              <a:rPr lang="en-US" sz="5400" dirty="0" smtClean="0">
                <a:solidFill>
                  <a:schemeClr val="tx1"/>
                </a:solidFill>
              </a:rPr>
              <a:t>. </a:t>
            </a:r>
            <a:r>
              <a:rPr lang="en-US" sz="5400" dirty="0" err="1" smtClean="0">
                <a:solidFill>
                  <a:schemeClr val="tx1"/>
                </a:solidFill>
              </a:rPr>
              <a:t>Kemudian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mengisi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formulir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membayar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tiket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manual. </a:t>
            </a:r>
            <a:r>
              <a:rPr lang="en-US" sz="5400" dirty="0" err="1">
                <a:solidFill>
                  <a:schemeClr val="tx1"/>
                </a:solidFill>
              </a:rPr>
              <a:t>Tetapi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dengan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adanya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aplikasi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ini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nantinya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dapat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memesan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tiket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online </a:t>
            </a:r>
            <a:r>
              <a:rPr lang="en-US" sz="5400" dirty="0" err="1">
                <a:solidFill>
                  <a:schemeClr val="tx1"/>
                </a:solidFill>
              </a:rPr>
              <a:t>tanpa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harus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mendatangi</a:t>
            </a:r>
            <a:r>
              <a:rPr lang="en-US" sz="5400" dirty="0">
                <a:solidFill>
                  <a:schemeClr val="tx1"/>
                </a:solidFill>
              </a:rPr>
              <a:t> biro </a:t>
            </a:r>
            <a:r>
              <a:rPr lang="en-US" sz="5400" dirty="0" err="1">
                <a:solidFill>
                  <a:schemeClr val="tx1"/>
                </a:solidFill>
              </a:rPr>
              <a:t>wisatanya</a:t>
            </a:r>
            <a:r>
              <a:rPr lang="en-US" sz="5400" dirty="0">
                <a:solidFill>
                  <a:schemeClr val="tx1"/>
                </a:solidFill>
              </a:rPr>
              <a:t>, </a:t>
            </a:r>
            <a:r>
              <a:rPr lang="en-US" sz="5400" dirty="0" err="1">
                <a:solidFill>
                  <a:schemeClr val="tx1"/>
                </a:solidFill>
              </a:rPr>
              <a:t>kemudian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jika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memang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pesanan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ini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dilanjutkan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maka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dapat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membayar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manual di </a:t>
            </a:r>
            <a:r>
              <a:rPr lang="en-US" sz="5400" dirty="0" err="1">
                <a:solidFill>
                  <a:schemeClr val="tx1"/>
                </a:solidFill>
              </a:rPr>
              <a:t>tempat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wisata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menerima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tiketnya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langsung</a:t>
            </a:r>
            <a:r>
              <a:rPr lang="en-US" sz="5400" dirty="0" smtClean="0">
                <a:solidFill>
                  <a:schemeClr val="tx1"/>
                </a:solidFill>
              </a:rPr>
              <a:t>.</a:t>
            </a:r>
            <a:endParaRPr lang="en-US" sz="5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7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akun</a:t>
            </a:r>
            <a:endParaRPr lang="en-US" dirty="0"/>
          </a:p>
        </p:txBody>
      </p:sp>
      <p:pic>
        <p:nvPicPr>
          <p:cNvPr id="1026" name="Picture 2" descr="Screenshot (39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2588112"/>
            <a:ext cx="20969068" cy="98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05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0692" y="1063325"/>
            <a:ext cx="19841302" cy="183446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b="1" dirty="0" err="1"/>
              <a:t>Tampilan</a:t>
            </a:r>
            <a:r>
              <a:rPr lang="en-AU" b="1" dirty="0"/>
              <a:t> User</a:t>
            </a:r>
            <a:endParaRPr lang="en-US" b="1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819" y="4005825"/>
            <a:ext cx="20854889" cy="8462963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971800" y="2915579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sz="7200" dirty="0" err="1"/>
              <a:t>Gambar</a:t>
            </a:r>
            <a:r>
              <a:rPr lang="en-AU" sz="7200" dirty="0"/>
              <a:t> </a:t>
            </a:r>
            <a:r>
              <a:rPr lang="en-AU" sz="7200" dirty="0" err="1"/>
              <a:t>berikut</a:t>
            </a:r>
            <a:r>
              <a:rPr lang="en-AU" sz="7200" dirty="0"/>
              <a:t> </a:t>
            </a:r>
            <a:r>
              <a:rPr lang="en-AU" sz="7200" dirty="0" err="1"/>
              <a:t>ini</a:t>
            </a:r>
            <a:r>
              <a:rPr lang="en-AU" sz="7200" dirty="0"/>
              <a:t> </a:t>
            </a:r>
            <a:r>
              <a:rPr lang="en-AU" sz="7200" dirty="0" err="1"/>
              <a:t>merupakan</a:t>
            </a:r>
            <a:r>
              <a:rPr lang="en-AU" sz="7200" dirty="0"/>
              <a:t> </a:t>
            </a:r>
            <a:r>
              <a:rPr lang="en-AU" sz="7200" dirty="0" err="1"/>
              <a:t>tampilan</a:t>
            </a:r>
            <a:r>
              <a:rPr lang="en-AU" sz="7200" dirty="0"/>
              <a:t> </a:t>
            </a:r>
            <a:r>
              <a:rPr lang="en-AU" sz="7200" i="1" dirty="0"/>
              <a:t>home user</a:t>
            </a:r>
            <a:r>
              <a:rPr lang="en-AU" sz="7200" dirty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47977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sz="7200" dirty="0" err="1"/>
              <a:t>Gambar</a:t>
            </a:r>
            <a:r>
              <a:rPr lang="en-AU" sz="7200" dirty="0"/>
              <a:t> </a:t>
            </a:r>
            <a:r>
              <a:rPr lang="en-AU" sz="7200" dirty="0" err="1"/>
              <a:t>berikut</a:t>
            </a:r>
            <a:r>
              <a:rPr lang="en-AU" sz="7200" dirty="0"/>
              <a:t> </a:t>
            </a:r>
            <a:r>
              <a:rPr lang="en-AU" sz="7200" dirty="0" err="1"/>
              <a:t>ini</a:t>
            </a:r>
            <a:r>
              <a:rPr lang="en-AU" sz="7200" dirty="0"/>
              <a:t> </a:t>
            </a:r>
            <a:r>
              <a:rPr lang="en-AU" sz="7200" dirty="0" err="1"/>
              <a:t>merupakan</a:t>
            </a:r>
            <a:r>
              <a:rPr lang="en-AU" sz="7200" dirty="0"/>
              <a:t> </a:t>
            </a:r>
            <a:r>
              <a:rPr lang="en-AU" sz="7200" dirty="0" err="1"/>
              <a:t>tampilan</a:t>
            </a:r>
            <a:r>
              <a:rPr lang="en-AU" sz="7200" dirty="0"/>
              <a:t> </a:t>
            </a:r>
            <a:r>
              <a:rPr lang="en-AU" sz="7200" i="1" dirty="0"/>
              <a:t>home user</a:t>
            </a:r>
            <a:r>
              <a:rPr lang="en-AU" sz="7200" dirty="0"/>
              <a:t>.</a:t>
            </a:r>
            <a:endParaRPr lang="en-US" sz="7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362" y="2338486"/>
            <a:ext cx="20811346" cy="10027685"/>
          </a:xfrm>
        </p:spPr>
      </p:pic>
    </p:spTree>
    <p:extLst>
      <p:ext uri="{BB962C8B-B14F-4D97-AF65-F5344CB8AC3E}">
        <p14:creationId xmlns:p14="http://schemas.microsoft.com/office/powerpoint/2010/main" val="352228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sz="7200" dirty="0" err="1"/>
              <a:t>Gambar</a:t>
            </a:r>
            <a:r>
              <a:rPr lang="en-AU" sz="7200" dirty="0"/>
              <a:t> </a:t>
            </a:r>
            <a:r>
              <a:rPr lang="en-AU" sz="7200" dirty="0" err="1"/>
              <a:t>berikut</a:t>
            </a:r>
            <a:r>
              <a:rPr lang="en-AU" sz="7200" dirty="0"/>
              <a:t> </a:t>
            </a:r>
            <a:r>
              <a:rPr lang="en-AU" sz="7200" dirty="0" err="1"/>
              <a:t>ini</a:t>
            </a:r>
            <a:r>
              <a:rPr lang="en-AU" sz="7200" dirty="0"/>
              <a:t> </a:t>
            </a:r>
            <a:r>
              <a:rPr lang="en-AU" sz="7200" dirty="0" err="1"/>
              <a:t>merupakan</a:t>
            </a:r>
            <a:r>
              <a:rPr lang="en-AU" sz="7200" dirty="0"/>
              <a:t> </a:t>
            </a:r>
            <a:r>
              <a:rPr lang="en-AU" sz="7200" dirty="0" err="1"/>
              <a:t>tampilan</a:t>
            </a:r>
            <a:r>
              <a:rPr lang="en-AU" sz="7200" dirty="0"/>
              <a:t> </a:t>
            </a:r>
            <a:r>
              <a:rPr lang="en-AU" sz="7200" i="1" dirty="0"/>
              <a:t>home user</a:t>
            </a:r>
            <a:r>
              <a:rPr lang="en-AU" sz="7200" dirty="0"/>
              <a:t>.</a:t>
            </a:r>
            <a:endParaRPr lang="en-US" sz="72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732" y="2338486"/>
            <a:ext cx="20941975" cy="10030506"/>
          </a:xfrm>
        </p:spPr>
      </p:pic>
    </p:spTree>
    <p:extLst>
      <p:ext uri="{BB962C8B-B14F-4D97-AF65-F5344CB8AC3E}">
        <p14:creationId xmlns:p14="http://schemas.microsoft.com/office/powerpoint/2010/main" val="3368377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diagram data </a:t>
            </a:r>
            <a:r>
              <a:rPr lang="en-AU" dirty="0" err="1"/>
              <a:t>pengunjung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74" y="2338486"/>
            <a:ext cx="20898433" cy="10071228"/>
          </a:xfrm>
        </p:spPr>
      </p:pic>
    </p:spTree>
    <p:extLst>
      <p:ext uri="{BB962C8B-B14F-4D97-AF65-F5344CB8AC3E}">
        <p14:creationId xmlns:p14="http://schemas.microsoft.com/office/powerpoint/2010/main" val="73900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</a:t>
            </a:r>
            <a:r>
              <a:rPr lang="en-AU" dirty="0" err="1"/>
              <a:t>berikut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paket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75" y="2338486"/>
            <a:ext cx="20898433" cy="10114771"/>
          </a:xfrm>
        </p:spPr>
      </p:pic>
    </p:spTree>
    <p:extLst>
      <p:ext uri="{BB962C8B-B14F-4D97-AF65-F5344CB8AC3E}">
        <p14:creationId xmlns:p14="http://schemas.microsoft.com/office/powerpoint/2010/main" val="77749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jadwal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733" y="2338486"/>
            <a:ext cx="20941975" cy="10006013"/>
          </a:xfrm>
        </p:spPr>
      </p:pic>
    </p:spTree>
    <p:extLst>
      <p:ext uri="{BB962C8B-B14F-4D97-AF65-F5344CB8AC3E}">
        <p14:creationId xmlns:p14="http://schemas.microsoft.com/office/powerpoint/2010/main" val="87221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</a:t>
            </a:r>
            <a:r>
              <a:rPr lang="en-AU" dirty="0" err="1"/>
              <a:t>daftar</a:t>
            </a:r>
            <a:r>
              <a:rPr lang="en-AU" dirty="0"/>
              <a:t> </a:t>
            </a:r>
            <a:r>
              <a:rPr lang="en-AU" dirty="0" err="1"/>
              <a:t>tiket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76" y="2338486"/>
            <a:ext cx="20898432" cy="10027685"/>
          </a:xfrm>
        </p:spPr>
      </p:pic>
    </p:spTree>
    <p:extLst>
      <p:ext uri="{BB962C8B-B14F-4D97-AF65-F5344CB8AC3E}">
        <p14:creationId xmlns:p14="http://schemas.microsoft.com/office/powerpoint/2010/main" val="177569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dirty="0" err="1"/>
              <a:t>Gambar</a:t>
            </a:r>
            <a:r>
              <a:rPr lang="en-AU" dirty="0"/>
              <a:t> di </a:t>
            </a:r>
            <a:r>
              <a:rPr lang="en-AU" dirty="0" err="1"/>
              <a:t>bawah</a:t>
            </a:r>
            <a:r>
              <a:rPr lang="en-AU" dirty="0"/>
              <a:t> </a:t>
            </a:r>
            <a:r>
              <a:rPr lang="en-AU" dirty="0" err="1"/>
              <a:t>ini</a:t>
            </a:r>
            <a:r>
              <a:rPr lang="en-AU" dirty="0"/>
              <a:t> </a:t>
            </a:r>
            <a:r>
              <a:rPr lang="en-AU" dirty="0" err="1"/>
              <a:t>merupakan</a:t>
            </a:r>
            <a:r>
              <a:rPr lang="en-AU" dirty="0"/>
              <a:t> </a:t>
            </a:r>
            <a:r>
              <a:rPr lang="en-AU" dirty="0" err="1"/>
              <a:t>tampilan</a:t>
            </a:r>
            <a:r>
              <a:rPr lang="en-AU" dirty="0"/>
              <a:t> detail data </a:t>
            </a:r>
            <a:r>
              <a:rPr lang="en-AU" dirty="0" err="1"/>
              <a:t>tiket</a:t>
            </a:r>
            <a:r>
              <a:rPr lang="en-AU" dirty="0"/>
              <a:t>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75" y="2338486"/>
            <a:ext cx="20898433" cy="10071228"/>
          </a:xfrm>
        </p:spPr>
      </p:pic>
    </p:spTree>
    <p:extLst>
      <p:ext uri="{BB962C8B-B14F-4D97-AF65-F5344CB8AC3E}">
        <p14:creationId xmlns:p14="http://schemas.microsoft.com/office/powerpoint/2010/main" val="1685391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sz="4800" dirty="0" err="1"/>
              <a:t>Gambar</a:t>
            </a:r>
            <a:r>
              <a:rPr lang="en-AU" sz="4800" dirty="0"/>
              <a:t> di </a:t>
            </a:r>
            <a:r>
              <a:rPr lang="en-AU" sz="4800" dirty="0" err="1"/>
              <a:t>bawah</a:t>
            </a:r>
            <a:r>
              <a:rPr lang="en-AU" sz="4800" dirty="0"/>
              <a:t> </a:t>
            </a:r>
            <a:r>
              <a:rPr lang="en-AU" sz="4800" dirty="0" err="1"/>
              <a:t>ini</a:t>
            </a:r>
            <a:r>
              <a:rPr lang="en-AU" sz="4800" dirty="0"/>
              <a:t> </a:t>
            </a:r>
            <a:r>
              <a:rPr lang="en-AU" sz="4800" dirty="0" err="1"/>
              <a:t>merupakan</a:t>
            </a:r>
            <a:r>
              <a:rPr lang="en-AU" sz="4800" dirty="0"/>
              <a:t> </a:t>
            </a:r>
            <a:r>
              <a:rPr lang="en-AU" sz="4800" dirty="0" err="1"/>
              <a:t>tampilan</a:t>
            </a:r>
            <a:r>
              <a:rPr lang="en-AU" sz="4800" dirty="0"/>
              <a:t> form </a:t>
            </a:r>
            <a:r>
              <a:rPr lang="en-AU" sz="4800" dirty="0" err="1"/>
              <a:t>pemesanan</a:t>
            </a:r>
            <a:r>
              <a:rPr lang="en-AU" sz="4800" dirty="0"/>
              <a:t> data </a:t>
            </a:r>
            <a:r>
              <a:rPr lang="en-AU" sz="4800" dirty="0" err="1"/>
              <a:t>tiket</a:t>
            </a:r>
            <a:r>
              <a:rPr lang="en-AU" sz="4800" dirty="0"/>
              <a:t>.</a:t>
            </a:r>
            <a:endParaRPr lang="en-US" sz="4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818" y="2338486"/>
            <a:ext cx="20854889" cy="10054998"/>
          </a:xfrm>
        </p:spPr>
      </p:pic>
    </p:spTree>
    <p:extLst>
      <p:ext uri="{BB962C8B-B14F-4D97-AF65-F5344CB8AC3E}">
        <p14:creationId xmlns:p14="http://schemas.microsoft.com/office/powerpoint/2010/main" val="20778121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>
            <a:spLocks noGrp="1"/>
          </p:cNvSpPr>
          <p:nvPr>
            <p:ph type="title"/>
          </p:nvPr>
        </p:nvSpPr>
        <p:spPr>
          <a:xfrm>
            <a:off x="1543050" y="723901"/>
            <a:ext cx="21240750" cy="28194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dirty="0" err="1">
                <a:solidFill>
                  <a:schemeClr val="tx1"/>
                </a:solidFill>
              </a:rPr>
              <a:t>Manajemen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Sumber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Manusia</a:t>
            </a:r>
            <a:endParaRPr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643895"/>
              </p:ext>
            </p:extLst>
          </p:nvPr>
        </p:nvGraphicFramePr>
        <p:xfrm>
          <a:off x="990996" y="3714750"/>
          <a:ext cx="22345255" cy="94106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48699">
                  <a:extLst>
                    <a:ext uri="{9D8B030D-6E8A-4147-A177-3AD203B41FA5}">
                      <a16:colId xmlns:a16="http://schemas.microsoft.com/office/drawing/2014/main" val="1985079383"/>
                    </a:ext>
                  </a:extLst>
                </a:gridCol>
                <a:gridCol w="6468298">
                  <a:extLst>
                    <a:ext uri="{9D8B030D-6E8A-4147-A177-3AD203B41FA5}">
                      <a16:colId xmlns:a16="http://schemas.microsoft.com/office/drawing/2014/main" val="1484867531"/>
                    </a:ext>
                  </a:extLst>
                </a:gridCol>
                <a:gridCol w="2994903">
                  <a:extLst>
                    <a:ext uri="{9D8B030D-6E8A-4147-A177-3AD203B41FA5}">
                      <a16:colId xmlns:a16="http://schemas.microsoft.com/office/drawing/2014/main" val="3103159871"/>
                    </a:ext>
                  </a:extLst>
                </a:gridCol>
                <a:gridCol w="11533355">
                  <a:extLst>
                    <a:ext uri="{9D8B030D-6E8A-4147-A177-3AD203B41FA5}">
                      <a16:colId xmlns:a16="http://schemas.microsoft.com/office/drawing/2014/main" val="1873985389"/>
                    </a:ext>
                  </a:extLst>
                </a:gridCol>
              </a:tblGrid>
              <a:tr h="524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No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Nama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Role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800" b="1" dirty="0">
                          <a:effectLst/>
                        </a:rPr>
                        <a:t>Deskripsi Tugas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5489970"/>
                  </a:ext>
                </a:extLst>
              </a:tr>
              <a:tr h="69377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800" b="1">
                          <a:effectLst/>
                        </a:rPr>
                        <a:t> 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Poibe Leny Naomi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PM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 dirty="0">
                          <a:effectLst/>
                        </a:rPr>
                        <a:t>Berperan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sebagai</a:t>
                      </a:r>
                      <a:r>
                        <a:rPr lang="en-US" sz="2800" b="1" dirty="0">
                          <a:effectLst/>
                        </a:rPr>
                        <a:t> leader </a:t>
                      </a:r>
                      <a:r>
                        <a:rPr lang="en-US" sz="2800" b="1" dirty="0" err="1">
                          <a:effectLst/>
                        </a:rPr>
                        <a:t>dalam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memimpin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pengerjaan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proyek</a:t>
                      </a:r>
                      <a:r>
                        <a:rPr lang="en-US" sz="2800" b="1" dirty="0">
                          <a:effectLst/>
                        </a:rPr>
                        <a:t>.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068332"/>
                  </a:ext>
                </a:extLst>
              </a:tr>
              <a:tr h="1574409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b="1" dirty="0" smtClean="0">
                          <a:effectLst/>
                        </a:rPr>
                        <a:t>2.</a:t>
                      </a:r>
                      <a:r>
                        <a:rPr lang="id-ID" sz="2800" b="1" dirty="0">
                          <a:effectLst/>
                        </a:rPr>
                        <a:t> 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 dirty="0">
                          <a:effectLst/>
                        </a:rPr>
                        <a:t>Nasrani 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Meilan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id-ID" sz="2800" b="1" dirty="0">
                          <a:effectLst/>
                        </a:rPr>
                        <a:t>Sitorus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Analyst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Analyst berperan dalam menganalisis semua requirement dan mendokumentasikan keseluruhan sistem dengan baik agar dapat digunakan pada pengembangan selanjutnya.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7274377"/>
                  </a:ext>
                </a:extLst>
              </a:tr>
              <a:tr h="1734445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b="1" dirty="0" smtClean="0">
                          <a:effectLst/>
                        </a:rPr>
                        <a:t>3.</a:t>
                      </a:r>
                      <a:r>
                        <a:rPr lang="id-ID" sz="2800" b="1" dirty="0">
                          <a:effectLst/>
                        </a:rPr>
                        <a:t> 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Rahul </a:t>
                      </a:r>
                      <a:r>
                        <a:rPr lang="en-US" sz="2800" b="1">
                          <a:effectLst/>
                        </a:rPr>
                        <a:t>Stepen </a:t>
                      </a:r>
                      <a:r>
                        <a:rPr lang="id-ID" sz="2800" b="1">
                          <a:effectLst/>
                        </a:rPr>
                        <a:t>Sinaga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Designer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Designer </a:t>
                      </a:r>
                      <a:r>
                        <a:rPr lang="en-US" sz="2800" b="1" dirty="0" err="1">
                          <a:effectLst/>
                        </a:rPr>
                        <a:t>berperan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dalam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mendesain</a:t>
                      </a:r>
                      <a:r>
                        <a:rPr lang="en-US" sz="2800" b="1" dirty="0">
                          <a:effectLst/>
                        </a:rPr>
                        <a:t> User Interface </a:t>
                      </a:r>
                      <a:r>
                        <a:rPr lang="en-US" sz="2800" b="1" dirty="0" err="1">
                          <a:effectLst/>
                        </a:rPr>
                        <a:t>setiap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halaman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pada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sistem</a:t>
                      </a:r>
                      <a:r>
                        <a:rPr lang="en-US" sz="2800" b="1" dirty="0">
                          <a:effectLst/>
                        </a:rPr>
                        <a:t> yang </a:t>
                      </a:r>
                      <a:r>
                        <a:rPr lang="en-US" sz="2800" b="1" dirty="0" err="1">
                          <a:effectLst/>
                        </a:rPr>
                        <a:t>akan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dibangun</a:t>
                      </a:r>
                      <a:r>
                        <a:rPr lang="en-US" sz="2800" b="1" dirty="0">
                          <a:effectLst/>
                        </a:rPr>
                        <a:t>. Designer </a:t>
                      </a:r>
                      <a:r>
                        <a:rPr lang="en-US" sz="2800" b="1" dirty="0" err="1">
                          <a:effectLst/>
                        </a:rPr>
                        <a:t>harus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dapat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menggambarkan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semua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kebutuhan</a:t>
                      </a:r>
                      <a:r>
                        <a:rPr lang="en-US" sz="2800" b="1" dirty="0">
                          <a:effectLst/>
                        </a:rPr>
                        <a:t> client </a:t>
                      </a:r>
                      <a:r>
                        <a:rPr lang="en-US" sz="2800" b="1" dirty="0" err="1">
                          <a:effectLst/>
                        </a:rPr>
                        <a:t>pada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sistem</a:t>
                      </a:r>
                      <a:r>
                        <a:rPr lang="en-US" sz="2800" b="1" dirty="0">
                          <a:effectLst/>
                        </a:rPr>
                        <a:t>.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0717674"/>
                  </a:ext>
                </a:extLst>
              </a:tr>
              <a:tr h="1734445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b="1" dirty="0" smtClean="0">
                          <a:effectLst/>
                        </a:rPr>
                        <a:t>4.</a:t>
                      </a:r>
                      <a:r>
                        <a:rPr lang="id-ID" sz="2800" b="1" dirty="0">
                          <a:effectLst/>
                        </a:rPr>
                        <a:t> 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Madelin Panjaitan 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Designer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Designer berperan dalam men-design User Interface setiap halaman pada sistem yang akan dibangun. Designer harus dapat menggambarkan semua kebutuhan client pada sistem.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7353912"/>
                  </a:ext>
                </a:extLst>
              </a:tr>
              <a:tr h="15744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effectLst/>
                        </a:rPr>
                        <a:t>5.</a:t>
                      </a:r>
                      <a:endParaRPr lang="en-US" sz="2800" b="1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Irma Siagian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Programmer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Programmer berperan dalam mengimplentasikan requirement dan design yang telah ditentukan menggunakan bahasa pemrograman yang telah ditentukan.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913137"/>
                  </a:ext>
                </a:extLst>
              </a:tr>
              <a:tr h="15744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>
                          <a:effectLst/>
                        </a:rPr>
                        <a:t>6.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2800" b="1" dirty="0">
                          <a:effectLst/>
                        </a:rPr>
                        <a:t>Alex </a:t>
                      </a:r>
                      <a:r>
                        <a:rPr lang="en-US" sz="2800" b="1" dirty="0">
                          <a:effectLst/>
                        </a:rPr>
                        <a:t>Sander </a:t>
                      </a:r>
                      <a:r>
                        <a:rPr lang="en-US" sz="2800" b="1" dirty="0" err="1">
                          <a:effectLst/>
                        </a:rPr>
                        <a:t>Hutapea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</a:rPr>
                        <a:t>Programmer</a:t>
                      </a:r>
                      <a:endParaRPr lang="en-US" sz="2800" b="1" i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Programmer </a:t>
                      </a:r>
                      <a:r>
                        <a:rPr lang="en-US" sz="2800" b="1" dirty="0" err="1">
                          <a:effectLst/>
                        </a:rPr>
                        <a:t>berperan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dalam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mengimplentasikan</a:t>
                      </a:r>
                      <a:r>
                        <a:rPr lang="en-US" sz="2800" b="1" dirty="0">
                          <a:effectLst/>
                        </a:rPr>
                        <a:t> requirement </a:t>
                      </a:r>
                      <a:r>
                        <a:rPr lang="en-US" sz="2800" b="1" dirty="0" err="1">
                          <a:effectLst/>
                        </a:rPr>
                        <a:t>dan</a:t>
                      </a:r>
                      <a:r>
                        <a:rPr lang="en-US" sz="2800" b="1" dirty="0">
                          <a:effectLst/>
                        </a:rPr>
                        <a:t> design yang </a:t>
                      </a:r>
                      <a:r>
                        <a:rPr lang="en-US" sz="2800" b="1" dirty="0" err="1">
                          <a:effectLst/>
                        </a:rPr>
                        <a:t>telah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ditentukan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menggunakan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bahasa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pemrograman</a:t>
                      </a:r>
                      <a:r>
                        <a:rPr lang="en-US" sz="2800" b="1" dirty="0">
                          <a:effectLst/>
                        </a:rPr>
                        <a:t> yang </a:t>
                      </a:r>
                      <a:r>
                        <a:rPr lang="en-US" sz="2800" b="1" dirty="0" err="1">
                          <a:effectLst/>
                        </a:rPr>
                        <a:t>telah</a:t>
                      </a:r>
                      <a:r>
                        <a:rPr lang="en-US" sz="2800" b="1" dirty="0">
                          <a:effectLst/>
                        </a:rPr>
                        <a:t> </a:t>
                      </a:r>
                      <a:r>
                        <a:rPr lang="en-US" sz="2800" b="1" dirty="0" err="1">
                          <a:effectLst/>
                        </a:rPr>
                        <a:t>ditentukan</a:t>
                      </a:r>
                      <a:r>
                        <a:rPr lang="en-US" sz="2800" b="1" dirty="0">
                          <a:effectLst/>
                        </a:rPr>
                        <a:t>.</a:t>
                      </a:r>
                      <a:endParaRPr lang="en-US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560943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71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79915" y="1248240"/>
            <a:ext cx="18631480" cy="10902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/>
              <a:t>Gambar</a:t>
            </a:r>
            <a:r>
              <a:rPr lang="en-US" dirty="0"/>
              <a:t>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</a:t>
            </a:r>
            <a:r>
              <a:rPr lang="en-US" dirty="0" err="1"/>
              <a:t>komentar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testimony yang </a:t>
            </a:r>
            <a:r>
              <a:rPr lang="en-US" dirty="0" err="1"/>
              <a:t>disampaikan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admin.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733" y="2338486"/>
            <a:ext cx="20941975" cy="10128477"/>
          </a:xfrm>
        </p:spPr>
      </p:pic>
    </p:spTree>
    <p:extLst>
      <p:ext uri="{BB962C8B-B14F-4D97-AF65-F5344CB8AC3E}">
        <p14:creationId xmlns:p14="http://schemas.microsoft.com/office/powerpoint/2010/main" val="40598998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Proses </a:t>
            </a:r>
            <a:r>
              <a:rPr lang="en-US" b="1" dirty="0" err="1" smtClean="0"/>
              <a:t>Tersulit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494" y="4850095"/>
            <a:ext cx="20861214" cy="75294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6600" dirty="0" err="1" smtClean="0">
                <a:solidFill>
                  <a:schemeClr val="tx1"/>
                </a:solidFill>
              </a:rPr>
              <a:t>Dalam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melakukan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pengembangan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aplikasi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ini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i="1" dirty="0" smtClean="0">
                <a:solidFill>
                  <a:schemeClr val="tx1"/>
                </a:solidFill>
              </a:rPr>
              <a:t>developer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memiliki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kesulitan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yaitu</a:t>
            </a:r>
            <a:r>
              <a:rPr lang="en-US" sz="6600" dirty="0" smtClean="0">
                <a:solidFill>
                  <a:schemeClr val="tx1"/>
                </a:solidFill>
              </a:rPr>
              <a:t> :</a:t>
            </a:r>
          </a:p>
          <a:p>
            <a:pPr marL="914400" indent="-914400" algn="just">
              <a:buFont typeface="+mj-lt"/>
              <a:buAutoNum type="arabicPeriod"/>
            </a:pPr>
            <a:r>
              <a:rPr lang="en-US" sz="6600" dirty="0" err="1" smtClean="0">
                <a:solidFill>
                  <a:schemeClr val="tx1"/>
                </a:solidFill>
              </a:rPr>
              <a:t>Melakukan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implementasi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menggunakan</a:t>
            </a:r>
            <a:r>
              <a:rPr lang="en-US" sz="6600" dirty="0" smtClean="0">
                <a:solidFill>
                  <a:schemeClr val="tx1"/>
                </a:solidFill>
              </a:rPr>
              <a:t> ajax (</a:t>
            </a:r>
            <a:r>
              <a:rPr lang="en-US" sz="6600" dirty="0" err="1" smtClean="0">
                <a:solidFill>
                  <a:schemeClr val="tx1"/>
                </a:solidFill>
              </a:rPr>
              <a:t>json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atau</a:t>
            </a:r>
            <a:r>
              <a:rPr lang="en-US" sz="6600" dirty="0" smtClean="0">
                <a:solidFill>
                  <a:schemeClr val="tx1"/>
                </a:solidFill>
              </a:rPr>
              <a:t> xml).</a:t>
            </a:r>
          </a:p>
          <a:p>
            <a:pPr marL="914400" indent="-914400" algn="just">
              <a:buFont typeface="+mj-lt"/>
              <a:buAutoNum type="arabicPeriod"/>
            </a:pPr>
            <a:r>
              <a:rPr lang="en-US" sz="6600" dirty="0" err="1" smtClean="0">
                <a:solidFill>
                  <a:schemeClr val="tx1"/>
                </a:solidFill>
              </a:rPr>
              <a:t>Kurangnya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informasi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tentang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kebutuhan</a:t>
            </a:r>
            <a:r>
              <a:rPr lang="en-US" sz="6600" dirty="0" smtClean="0">
                <a:solidFill>
                  <a:schemeClr val="tx1"/>
                </a:solidFill>
              </a:rPr>
              <a:t> data </a:t>
            </a:r>
            <a:r>
              <a:rPr lang="en-US" sz="6600" dirty="0" err="1" smtClean="0">
                <a:solidFill>
                  <a:schemeClr val="tx1"/>
                </a:solidFill>
              </a:rPr>
              <a:t>wisata</a:t>
            </a:r>
            <a:r>
              <a:rPr lang="en-US" sz="6600" dirty="0" smtClean="0">
                <a:solidFill>
                  <a:schemeClr val="tx1"/>
                </a:solidFill>
              </a:rPr>
              <a:t>.</a:t>
            </a:r>
          </a:p>
          <a:p>
            <a:pPr marL="914400" indent="-914400" algn="just">
              <a:buFont typeface="+mj-lt"/>
              <a:buAutoNum type="arabicPeriod"/>
            </a:pPr>
            <a:r>
              <a:rPr lang="en-US" sz="6600" dirty="0" err="1" smtClean="0">
                <a:solidFill>
                  <a:schemeClr val="tx1"/>
                </a:solidFill>
              </a:rPr>
              <a:t>Sulit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komunikasi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dengan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anggota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kelompok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dikarenakan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perbedaan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tempat</a:t>
            </a:r>
            <a:r>
              <a:rPr lang="en-US" sz="6600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179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Kesesuaian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494" y="4850095"/>
            <a:ext cx="20861214" cy="75294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6000" dirty="0" err="1" smtClean="0">
                <a:solidFill>
                  <a:schemeClr val="tx1"/>
                </a:solidFill>
              </a:rPr>
              <a:t>Rancangan</a:t>
            </a:r>
            <a:r>
              <a:rPr lang="en-US" sz="6000" dirty="0" smtClean="0">
                <a:solidFill>
                  <a:schemeClr val="tx1"/>
                </a:solidFill>
              </a:rPr>
              <a:t> website </a:t>
            </a:r>
            <a:r>
              <a:rPr lang="en-US" sz="6000" dirty="0" err="1" smtClean="0">
                <a:solidFill>
                  <a:schemeClr val="tx1"/>
                </a:solidFill>
              </a:rPr>
              <a:t>sistem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informasi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Paket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Wisata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Samosir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ini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sesuai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dengan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rancangan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awal</a:t>
            </a:r>
            <a:r>
              <a:rPr lang="en-US" sz="6000" dirty="0" smtClean="0">
                <a:solidFill>
                  <a:schemeClr val="tx1"/>
                </a:solidFill>
              </a:rPr>
              <a:t> yang </a:t>
            </a:r>
            <a:r>
              <a:rPr lang="en-US" sz="6000" dirty="0" err="1" smtClean="0">
                <a:solidFill>
                  <a:schemeClr val="tx1"/>
                </a:solidFill>
              </a:rPr>
              <a:t>dibuat</a:t>
            </a:r>
            <a:r>
              <a:rPr lang="en-US" sz="6000" dirty="0" smtClean="0">
                <a:solidFill>
                  <a:schemeClr val="tx1"/>
                </a:solidFill>
              </a:rPr>
              <a:t>. </a:t>
            </a:r>
            <a:r>
              <a:rPr lang="en-US" sz="6000" i="1" dirty="0" smtClean="0">
                <a:solidFill>
                  <a:schemeClr val="tx1"/>
                </a:solidFill>
              </a:rPr>
              <a:t>Developer </a:t>
            </a:r>
            <a:r>
              <a:rPr lang="en-US" sz="6000" dirty="0" err="1" smtClean="0">
                <a:solidFill>
                  <a:schemeClr val="tx1"/>
                </a:solidFill>
              </a:rPr>
              <a:t>merancang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sistem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ini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harus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memiliki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dua</a:t>
            </a:r>
            <a:r>
              <a:rPr lang="en-US" sz="6000" dirty="0" smtClean="0">
                <a:solidFill>
                  <a:schemeClr val="tx1"/>
                </a:solidFill>
              </a:rPr>
              <a:t> dashboard </a:t>
            </a:r>
            <a:r>
              <a:rPr lang="en-US" sz="6000" dirty="0" err="1" smtClean="0">
                <a:solidFill>
                  <a:schemeClr val="tx1"/>
                </a:solidFill>
              </a:rPr>
              <a:t>yaitu</a:t>
            </a:r>
            <a:r>
              <a:rPr lang="en-US" sz="6000" dirty="0" smtClean="0">
                <a:solidFill>
                  <a:schemeClr val="tx1"/>
                </a:solidFill>
              </a:rPr>
              <a:t> user </a:t>
            </a:r>
            <a:r>
              <a:rPr lang="en-US" sz="6000" dirty="0" err="1" smtClean="0">
                <a:solidFill>
                  <a:schemeClr val="tx1"/>
                </a:solidFill>
              </a:rPr>
              <a:t>dan</a:t>
            </a:r>
            <a:r>
              <a:rPr lang="en-US" sz="6000" dirty="0" smtClean="0">
                <a:solidFill>
                  <a:schemeClr val="tx1"/>
                </a:solidFill>
              </a:rPr>
              <a:t> admin </a:t>
            </a:r>
            <a:r>
              <a:rPr lang="en-US" sz="6000" dirty="0" err="1" smtClean="0">
                <a:solidFill>
                  <a:schemeClr val="tx1"/>
                </a:solidFill>
              </a:rPr>
              <a:t>pada</a:t>
            </a:r>
            <a:r>
              <a:rPr lang="en-US" sz="6000" dirty="0" smtClean="0">
                <a:solidFill>
                  <a:schemeClr val="tx1"/>
                </a:solidFill>
              </a:rPr>
              <a:t> dashboard admin, admin </a:t>
            </a:r>
            <a:r>
              <a:rPr lang="en-US" sz="6000" dirty="0" err="1" smtClean="0">
                <a:solidFill>
                  <a:schemeClr val="tx1"/>
                </a:solidFill>
              </a:rPr>
              <a:t>harus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mampu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melakukan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pengelolaan</a:t>
            </a:r>
            <a:r>
              <a:rPr lang="en-US" sz="6000" dirty="0" smtClean="0">
                <a:solidFill>
                  <a:schemeClr val="tx1"/>
                </a:solidFill>
              </a:rPr>
              <a:t> data </a:t>
            </a:r>
            <a:r>
              <a:rPr lang="en-US" sz="6000" dirty="0" err="1" smtClean="0">
                <a:solidFill>
                  <a:schemeClr val="tx1"/>
                </a:solidFill>
              </a:rPr>
              <a:t>yaitu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menambah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memperbaharui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membaca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dan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menghapus</a:t>
            </a:r>
            <a:r>
              <a:rPr lang="en-US" sz="6000" dirty="0" smtClean="0">
                <a:solidFill>
                  <a:schemeClr val="tx1"/>
                </a:solidFill>
              </a:rPr>
              <a:t> data </a:t>
            </a:r>
            <a:r>
              <a:rPr lang="en-US" sz="6000" dirty="0" err="1" smtClean="0">
                <a:solidFill>
                  <a:schemeClr val="tx1"/>
                </a:solidFill>
              </a:rPr>
              <a:t>baik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itu</a:t>
            </a:r>
            <a:r>
              <a:rPr lang="en-US" sz="6000" dirty="0" smtClean="0">
                <a:solidFill>
                  <a:schemeClr val="tx1"/>
                </a:solidFill>
              </a:rPr>
              <a:t> data </a:t>
            </a:r>
            <a:r>
              <a:rPr lang="en-US" sz="6000" dirty="0" err="1" smtClean="0">
                <a:solidFill>
                  <a:schemeClr val="tx1"/>
                </a:solidFill>
              </a:rPr>
              <a:t>jadwal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paket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tiket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pemesanan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komentar</a:t>
            </a:r>
            <a:r>
              <a:rPr lang="en-US" sz="6000" dirty="0" smtClean="0">
                <a:solidFill>
                  <a:schemeClr val="tx1"/>
                </a:solidFill>
              </a:rPr>
              <a:t>, </a:t>
            </a:r>
            <a:r>
              <a:rPr lang="en-US" sz="6000" dirty="0" err="1" smtClean="0">
                <a:solidFill>
                  <a:schemeClr val="tx1"/>
                </a:solidFill>
              </a:rPr>
              <a:t>pengunjung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dan</a:t>
            </a:r>
            <a:r>
              <a:rPr lang="en-US" sz="6000" dirty="0" smtClean="0">
                <a:solidFill>
                  <a:schemeClr val="tx1"/>
                </a:solidFill>
              </a:rPr>
              <a:t> data </a:t>
            </a:r>
            <a:r>
              <a:rPr lang="en-US" sz="6000" dirty="0" err="1" smtClean="0">
                <a:solidFill>
                  <a:schemeClr val="tx1"/>
                </a:solidFill>
              </a:rPr>
              <a:t>akun</a:t>
            </a:r>
            <a:r>
              <a:rPr lang="en-US" sz="6000" dirty="0" smtClean="0">
                <a:solidFill>
                  <a:schemeClr val="tx1"/>
                </a:solidFill>
              </a:rPr>
              <a:t>. Admin </a:t>
            </a:r>
            <a:r>
              <a:rPr lang="en-US" sz="6000" dirty="0" err="1" smtClean="0">
                <a:solidFill>
                  <a:schemeClr val="tx1"/>
                </a:solidFill>
              </a:rPr>
              <a:t>dapat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mencetak</a:t>
            </a:r>
            <a:r>
              <a:rPr lang="en-US" sz="6000" dirty="0" smtClean="0">
                <a:solidFill>
                  <a:schemeClr val="tx1"/>
                </a:solidFill>
              </a:rPr>
              <a:t> data </a:t>
            </a:r>
            <a:r>
              <a:rPr lang="en-US" sz="6000" dirty="0" err="1" smtClean="0">
                <a:solidFill>
                  <a:schemeClr val="tx1"/>
                </a:solidFill>
              </a:rPr>
              <a:t>tiket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dan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pemesanan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baik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dalam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 err="1" smtClean="0">
                <a:solidFill>
                  <a:schemeClr val="tx1"/>
                </a:solidFill>
              </a:rPr>
              <a:t>bentuk</a:t>
            </a:r>
            <a:r>
              <a:rPr lang="en-US" sz="6000" dirty="0" smtClean="0">
                <a:solidFill>
                  <a:schemeClr val="tx1"/>
                </a:solidFill>
              </a:rPr>
              <a:t> excel </a:t>
            </a:r>
            <a:r>
              <a:rPr lang="en-US" sz="6000" dirty="0" err="1" smtClean="0">
                <a:solidFill>
                  <a:schemeClr val="tx1"/>
                </a:solidFill>
              </a:rPr>
              <a:t>dan</a:t>
            </a:r>
            <a:r>
              <a:rPr lang="en-US" sz="6000" dirty="0" smtClean="0">
                <a:solidFill>
                  <a:schemeClr val="tx1"/>
                </a:solidFill>
              </a:rPr>
              <a:t> pdf</a:t>
            </a:r>
          </a:p>
        </p:txBody>
      </p:sp>
    </p:spTree>
    <p:extLst>
      <p:ext uri="{BB962C8B-B14F-4D97-AF65-F5344CB8AC3E}">
        <p14:creationId xmlns:p14="http://schemas.microsoft.com/office/powerpoint/2010/main" val="33312479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Kesesuaian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494" y="4850095"/>
            <a:ext cx="20861214" cy="75294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6000" dirty="0" err="1" smtClean="0">
                <a:solidFill>
                  <a:schemeClr val="tx1"/>
                </a:solidFill>
              </a:rPr>
              <a:t>Sedangkan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>
                <a:solidFill>
                  <a:schemeClr val="tx1"/>
                </a:solidFill>
              </a:rPr>
              <a:t>user </a:t>
            </a:r>
            <a:r>
              <a:rPr lang="en-US" sz="6000" dirty="0" err="1">
                <a:solidFill>
                  <a:schemeClr val="tx1"/>
                </a:solidFill>
              </a:rPr>
              <a:t>dapat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membaca</a:t>
            </a:r>
            <a:r>
              <a:rPr lang="en-US" sz="6000" dirty="0">
                <a:solidFill>
                  <a:schemeClr val="tx1"/>
                </a:solidFill>
              </a:rPr>
              <a:t> data </a:t>
            </a:r>
            <a:r>
              <a:rPr lang="en-US" sz="6000" dirty="0" err="1">
                <a:solidFill>
                  <a:schemeClr val="tx1"/>
                </a:solidFill>
              </a:rPr>
              <a:t>paket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en-US" sz="6000" dirty="0" err="1">
                <a:solidFill>
                  <a:schemeClr val="tx1"/>
                </a:solidFill>
              </a:rPr>
              <a:t>jadwal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en-US" sz="6000" dirty="0" err="1">
                <a:solidFill>
                  <a:schemeClr val="tx1"/>
                </a:solidFill>
              </a:rPr>
              <a:t>tiket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membaca</a:t>
            </a:r>
            <a:r>
              <a:rPr lang="en-US" sz="6000" dirty="0">
                <a:solidFill>
                  <a:schemeClr val="tx1"/>
                </a:solidFill>
              </a:rPr>
              <a:t> data </a:t>
            </a:r>
            <a:r>
              <a:rPr lang="en-US" sz="6000" dirty="0" err="1">
                <a:solidFill>
                  <a:schemeClr val="tx1"/>
                </a:solidFill>
              </a:rPr>
              <a:t>pengunjung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dalam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bentuk</a:t>
            </a:r>
            <a:r>
              <a:rPr lang="en-US" sz="6000" dirty="0">
                <a:solidFill>
                  <a:schemeClr val="tx1"/>
                </a:solidFill>
              </a:rPr>
              <a:t> diagram </a:t>
            </a:r>
            <a:r>
              <a:rPr lang="en-US" sz="6000" dirty="0" err="1">
                <a:solidFill>
                  <a:schemeClr val="tx1"/>
                </a:solidFill>
              </a:rPr>
              <a:t>serta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memberikan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komentar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pada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kolom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komentar</a:t>
            </a:r>
            <a:r>
              <a:rPr lang="en-US" sz="6000" dirty="0">
                <a:solidFill>
                  <a:schemeClr val="tx1"/>
                </a:solidFill>
              </a:rPr>
              <a:t>. </a:t>
            </a:r>
            <a:r>
              <a:rPr lang="en-US" sz="6000" dirty="0" err="1">
                <a:solidFill>
                  <a:schemeClr val="tx1"/>
                </a:solidFill>
              </a:rPr>
              <a:t>Terutama</a:t>
            </a:r>
            <a:r>
              <a:rPr lang="en-US" sz="6000" dirty="0">
                <a:solidFill>
                  <a:schemeClr val="tx1"/>
                </a:solidFill>
              </a:rPr>
              <a:t> user </a:t>
            </a:r>
            <a:r>
              <a:rPr lang="en-US" sz="6000" dirty="0" err="1">
                <a:solidFill>
                  <a:schemeClr val="tx1"/>
                </a:solidFill>
              </a:rPr>
              <a:t>dapat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melakukan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pemesanan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tiket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secara</a:t>
            </a:r>
            <a:r>
              <a:rPr lang="en-US" sz="6000" dirty="0">
                <a:solidFill>
                  <a:schemeClr val="tx1"/>
                </a:solidFill>
              </a:rPr>
              <a:t> online </a:t>
            </a:r>
            <a:r>
              <a:rPr lang="en-US" sz="6000" dirty="0" err="1">
                <a:solidFill>
                  <a:schemeClr val="tx1"/>
                </a:solidFill>
              </a:rPr>
              <a:t>dan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melakukan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pembayaran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sesuai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dengan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konfirmasi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pesan</a:t>
            </a:r>
            <a:r>
              <a:rPr lang="en-US" sz="6000" dirty="0">
                <a:solidFill>
                  <a:schemeClr val="tx1"/>
                </a:solidFill>
              </a:rPr>
              <a:t> e-mail yang </a:t>
            </a:r>
            <a:r>
              <a:rPr lang="en-US" sz="6000" dirty="0" err="1">
                <a:solidFill>
                  <a:schemeClr val="tx1"/>
                </a:solidFill>
              </a:rPr>
              <a:t>dikirimkan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kepada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pengguna</a:t>
            </a:r>
            <a:r>
              <a:rPr lang="en-US" sz="6000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en-US" sz="60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n-US" sz="6000" dirty="0" err="1">
                <a:solidFill>
                  <a:schemeClr val="tx1"/>
                </a:solidFill>
              </a:rPr>
              <a:t>Jadi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en-US" sz="6000" dirty="0" err="1">
                <a:solidFill>
                  <a:schemeClr val="tx1"/>
                </a:solidFill>
              </a:rPr>
              <a:t>rancangan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i="1" dirty="0">
                <a:solidFill>
                  <a:schemeClr val="tx1"/>
                </a:solidFill>
              </a:rPr>
              <a:t>developer </a:t>
            </a:r>
            <a:r>
              <a:rPr lang="en-US" sz="6000" dirty="0" err="1">
                <a:solidFill>
                  <a:schemeClr val="tx1"/>
                </a:solidFill>
              </a:rPr>
              <a:t>sesuai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dengan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hasil</a:t>
            </a:r>
            <a:r>
              <a:rPr lang="en-US" sz="6000" dirty="0">
                <a:solidFill>
                  <a:schemeClr val="tx1"/>
                </a:solidFill>
              </a:rPr>
              <a:t> yang </a:t>
            </a:r>
            <a:r>
              <a:rPr lang="en-US" sz="6000" dirty="0" err="1">
                <a:solidFill>
                  <a:schemeClr val="tx1"/>
                </a:solidFill>
              </a:rPr>
              <a:t>dikembangkan</a:t>
            </a:r>
            <a:r>
              <a:rPr lang="en-US" sz="60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7693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Kesesuaian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494" y="4850095"/>
            <a:ext cx="20861214" cy="75294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6000" dirty="0" err="1" smtClean="0">
                <a:solidFill>
                  <a:schemeClr val="tx1"/>
                </a:solidFill>
              </a:rPr>
              <a:t>Sedangkan</a:t>
            </a:r>
            <a:r>
              <a:rPr lang="en-US" sz="6000" dirty="0" smtClean="0">
                <a:solidFill>
                  <a:schemeClr val="tx1"/>
                </a:solidFill>
              </a:rPr>
              <a:t> </a:t>
            </a:r>
            <a:r>
              <a:rPr lang="en-US" sz="6000" dirty="0">
                <a:solidFill>
                  <a:schemeClr val="tx1"/>
                </a:solidFill>
              </a:rPr>
              <a:t>user </a:t>
            </a:r>
            <a:r>
              <a:rPr lang="en-US" sz="6000" dirty="0" err="1">
                <a:solidFill>
                  <a:schemeClr val="tx1"/>
                </a:solidFill>
              </a:rPr>
              <a:t>dapat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membaca</a:t>
            </a:r>
            <a:r>
              <a:rPr lang="en-US" sz="6000" dirty="0">
                <a:solidFill>
                  <a:schemeClr val="tx1"/>
                </a:solidFill>
              </a:rPr>
              <a:t> data </a:t>
            </a:r>
            <a:r>
              <a:rPr lang="en-US" sz="6000" dirty="0" err="1">
                <a:solidFill>
                  <a:schemeClr val="tx1"/>
                </a:solidFill>
              </a:rPr>
              <a:t>paket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en-US" sz="6000" dirty="0" err="1">
                <a:solidFill>
                  <a:schemeClr val="tx1"/>
                </a:solidFill>
              </a:rPr>
              <a:t>jadwal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en-US" sz="6000" dirty="0" err="1">
                <a:solidFill>
                  <a:schemeClr val="tx1"/>
                </a:solidFill>
              </a:rPr>
              <a:t>tiket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membaca</a:t>
            </a:r>
            <a:r>
              <a:rPr lang="en-US" sz="6000" dirty="0">
                <a:solidFill>
                  <a:schemeClr val="tx1"/>
                </a:solidFill>
              </a:rPr>
              <a:t> data </a:t>
            </a:r>
            <a:r>
              <a:rPr lang="en-US" sz="6000" dirty="0" err="1">
                <a:solidFill>
                  <a:schemeClr val="tx1"/>
                </a:solidFill>
              </a:rPr>
              <a:t>pengunjung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dalam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bentuk</a:t>
            </a:r>
            <a:r>
              <a:rPr lang="en-US" sz="6000" dirty="0">
                <a:solidFill>
                  <a:schemeClr val="tx1"/>
                </a:solidFill>
              </a:rPr>
              <a:t> diagram </a:t>
            </a:r>
            <a:r>
              <a:rPr lang="en-US" sz="6000" dirty="0" err="1">
                <a:solidFill>
                  <a:schemeClr val="tx1"/>
                </a:solidFill>
              </a:rPr>
              <a:t>serta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memberikan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komentar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pada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kolom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komentar</a:t>
            </a:r>
            <a:r>
              <a:rPr lang="en-US" sz="6000" dirty="0">
                <a:solidFill>
                  <a:schemeClr val="tx1"/>
                </a:solidFill>
              </a:rPr>
              <a:t>. </a:t>
            </a:r>
            <a:r>
              <a:rPr lang="en-US" sz="6000" dirty="0" err="1">
                <a:solidFill>
                  <a:schemeClr val="tx1"/>
                </a:solidFill>
              </a:rPr>
              <a:t>Terutama</a:t>
            </a:r>
            <a:r>
              <a:rPr lang="en-US" sz="6000" dirty="0">
                <a:solidFill>
                  <a:schemeClr val="tx1"/>
                </a:solidFill>
              </a:rPr>
              <a:t> user </a:t>
            </a:r>
            <a:r>
              <a:rPr lang="en-US" sz="6000" dirty="0" err="1">
                <a:solidFill>
                  <a:schemeClr val="tx1"/>
                </a:solidFill>
              </a:rPr>
              <a:t>dapat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melakukan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pemesanan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tiket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secara</a:t>
            </a:r>
            <a:r>
              <a:rPr lang="en-US" sz="6000" dirty="0">
                <a:solidFill>
                  <a:schemeClr val="tx1"/>
                </a:solidFill>
              </a:rPr>
              <a:t> online </a:t>
            </a:r>
            <a:r>
              <a:rPr lang="en-US" sz="6000" dirty="0" err="1">
                <a:solidFill>
                  <a:schemeClr val="tx1"/>
                </a:solidFill>
              </a:rPr>
              <a:t>dan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melakukan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pembayaran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sesuai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dengan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konfirmasi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pesan</a:t>
            </a:r>
            <a:r>
              <a:rPr lang="en-US" sz="6000" dirty="0">
                <a:solidFill>
                  <a:schemeClr val="tx1"/>
                </a:solidFill>
              </a:rPr>
              <a:t> e-mail yang </a:t>
            </a:r>
            <a:r>
              <a:rPr lang="en-US" sz="6000" dirty="0" err="1">
                <a:solidFill>
                  <a:schemeClr val="tx1"/>
                </a:solidFill>
              </a:rPr>
              <a:t>dikirimkan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kepada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pengguna</a:t>
            </a:r>
            <a:r>
              <a:rPr lang="en-US" sz="6000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en-US" sz="60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n-US" sz="6000" dirty="0" err="1">
                <a:solidFill>
                  <a:schemeClr val="tx1"/>
                </a:solidFill>
              </a:rPr>
              <a:t>Jadi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en-US" sz="6000" dirty="0" err="1">
                <a:solidFill>
                  <a:schemeClr val="tx1"/>
                </a:solidFill>
              </a:rPr>
              <a:t>rancangan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i="1" dirty="0">
                <a:solidFill>
                  <a:schemeClr val="tx1"/>
                </a:solidFill>
              </a:rPr>
              <a:t>developer </a:t>
            </a:r>
            <a:r>
              <a:rPr lang="en-US" sz="6000" dirty="0" err="1">
                <a:solidFill>
                  <a:schemeClr val="tx1"/>
                </a:solidFill>
              </a:rPr>
              <a:t>sesuai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dengan</a:t>
            </a:r>
            <a:r>
              <a:rPr lang="en-US" sz="6000" dirty="0">
                <a:solidFill>
                  <a:schemeClr val="tx1"/>
                </a:solidFill>
              </a:rPr>
              <a:t> </a:t>
            </a:r>
            <a:r>
              <a:rPr lang="en-US" sz="6000" dirty="0" err="1">
                <a:solidFill>
                  <a:schemeClr val="tx1"/>
                </a:solidFill>
              </a:rPr>
              <a:t>hasil</a:t>
            </a:r>
            <a:r>
              <a:rPr lang="en-US" sz="6000" dirty="0">
                <a:solidFill>
                  <a:schemeClr val="tx1"/>
                </a:solidFill>
              </a:rPr>
              <a:t> yang </a:t>
            </a:r>
            <a:r>
              <a:rPr lang="en-US" sz="6000" dirty="0" err="1">
                <a:solidFill>
                  <a:schemeClr val="tx1"/>
                </a:solidFill>
              </a:rPr>
              <a:t>dikembangkan</a:t>
            </a:r>
            <a:r>
              <a:rPr lang="en-US" sz="60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5271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1964265"/>
            <a:ext cx="19202392" cy="1869181"/>
          </a:xfrm>
        </p:spPr>
        <p:txBody>
          <a:bodyPr>
            <a:normAutofit/>
          </a:bodyPr>
          <a:lstStyle/>
          <a:p>
            <a:r>
              <a:rPr lang="en-US" b="1" dirty="0" smtClean="0"/>
              <a:t>REALISASI TUGAS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472741"/>
              </p:ext>
            </p:extLst>
          </p:nvPr>
        </p:nvGraphicFramePr>
        <p:xfrm>
          <a:off x="1723295" y="4185139"/>
          <a:ext cx="21007020" cy="8335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02340">
                  <a:extLst>
                    <a:ext uri="{9D8B030D-6E8A-4147-A177-3AD203B41FA5}">
                      <a16:colId xmlns:a16="http://schemas.microsoft.com/office/drawing/2014/main" val="1812859886"/>
                    </a:ext>
                  </a:extLst>
                </a:gridCol>
                <a:gridCol w="6924673">
                  <a:extLst>
                    <a:ext uri="{9D8B030D-6E8A-4147-A177-3AD203B41FA5}">
                      <a16:colId xmlns:a16="http://schemas.microsoft.com/office/drawing/2014/main" val="1276234434"/>
                    </a:ext>
                  </a:extLst>
                </a:gridCol>
                <a:gridCol w="7080007">
                  <a:extLst>
                    <a:ext uri="{9D8B030D-6E8A-4147-A177-3AD203B41FA5}">
                      <a16:colId xmlns:a16="http://schemas.microsoft.com/office/drawing/2014/main" val="767528902"/>
                    </a:ext>
                  </a:extLst>
                </a:gridCol>
              </a:tblGrid>
              <a:tr h="6411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Nama Developer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Realisasi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Tugas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Beban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pengerjaan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4610"/>
                  </a:ext>
                </a:extLst>
              </a:tr>
              <a:tr h="1740297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Poibe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Leny</a:t>
                      </a:r>
                      <a:r>
                        <a:rPr lang="en-US" baseline="0" dirty="0" smtClean="0"/>
                        <a:t> Naomi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Mengerjakan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fungsi</a:t>
                      </a:r>
                      <a:r>
                        <a:rPr lang="en-US" dirty="0" smtClean="0"/>
                        <a:t> crud </a:t>
                      </a:r>
                      <a:r>
                        <a:rPr lang="en-US" dirty="0" err="1" smtClean="0"/>
                        <a:t>paket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err="1" smtClean="0"/>
                        <a:t>jadwal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baseline="0" dirty="0" err="1" smtClean="0"/>
                        <a:t>cetak</a:t>
                      </a:r>
                      <a:r>
                        <a:rPr lang="en-US" baseline="0" dirty="0" smtClean="0"/>
                        <a:t> excel, </a:t>
                      </a:r>
                      <a:r>
                        <a:rPr lang="en-US" baseline="0" dirty="0" err="1" smtClean="0"/>
                        <a:t>mengerjakan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fitur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grafik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pada</a:t>
                      </a:r>
                      <a:r>
                        <a:rPr lang="en-US" baseline="0" dirty="0" smtClean="0"/>
                        <a:t> data </a:t>
                      </a:r>
                      <a:r>
                        <a:rPr lang="en-US" baseline="0" dirty="0" err="1" smtClean="0"/>
                        <a:t>pengunjung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805192"/>
                  </a:ext>
                </a:extLst>
              </a:tr>
              <a:tr h="1740297">
                <a:tc>
                  <a:txBody>
                    <a:bodyPr/>
                    <a:lstStyle/>
                    <a:p>
                      <a:r>
                        <a:rPr lang="en-US" dirty="0" smtClean="0"/>
                        <a:t>Irma </a:t>
                      </a:r>
                      <a:r>
                        <a:rPr lang="en-US" dirty="0" err="1" smtClean="0"/>
                        <a:t>Siagian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Mengerjakan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fungsi</a:t>
                      </a:r>
                      <a:r>
                        <a:rPr lang="en-US" baseline="0" dirty="0" smtClean="0"/>
                        <a:t> crud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print </a:t>
                      </a:r>
                      <a:r>
                        <a:rPr lang="en-US" baseline="0" dirty="0" err="1" smtClean="0"/>
                        <a:t>tiket</a:t>
                      </a:r>
                      <a:r>
                        <a:rPr lang="en-US" baseline="0" dirty="0" smtClean="0"/>
                        <a:t> pdf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fungsi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menampilkan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testimoni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884409"/>
                  </a:ext>
                </a:extLst>
              </a:tr>
              <a:tr h="119073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Nasrani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Meilan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Sitorus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Mengerjakan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fungsi</a:t>
                      </a:r>
                      <a:r>
                        <a:rPr lang="en-US" baseline="0" dirty="0" smtClean="0"/>
                        <a:t> login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registrasi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6072605"/>
                  </a:ext>
                </a:extLst>
              </a:tr>
              <a:tr h="119073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Madelin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Panjaitan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Mengerjakan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fungsi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pemesanan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tiket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mengerjakan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fungsi</a:t>
                      </a:r>
                      <a:r>
                        <a:rPr lang="en-US" baseline="0" dirty="0" smtClean="0"/>
                        <a:t> logout.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737388"/>
                  </a:ext>
                </a:extLst>
              </a:tr>
              <a:tr h="1190730">
                <a:tc>
                  <a:txBody>
                    <a:bodyPr/>
                    <a:lstStyle/>
                    <a:p>
                      <a:r>
                        <a:rPr lang="en-US" dirty="0" smtClean="0"/>
                        <a:t>Rahul </a:t>
                      </a:r>
                      <a:r>
                        <a:rPr lang="en-US" dirty="0" err="1" smtClean="0"/>
                        <a:t>Stepen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Sagala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Mengerjakan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fitur</a:t>
                      </a:r>
                      <a:r>
                        <a:rPr lang="en-US" baseline="0" dirty="0" smtClean="0"/>
                        <a:t> send email, </a:t>
                      </a:r>
                      <a:r>
                        <a:rPr lang="en-US" baseline="0" dirty="0" err="1" smtClean="0"/>
                        <a:t>engerjakan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fungsi</a:t>
                      </a:r>
                      <a:r>
                        <a:rPr lang="en-US" baseline="0" dirty="0" smtClean="0"/>
                        <a:t> crud </a:t>
                      </a:r>
                      <a:r>
                        <a:rPr lang="en-US" baseline="0" dirty="0" err="1" smtClean="0"/>
                        <a:t>akun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361070"/>
                  </a:ext>
                </a:extLst>
              </a:tr>
              <a:tr h="641163">
                <a:tc>
                  <a:txBody>
                    <a:bodyPr/>
                    <a:lstStyle/>
                    <a:p>
                      <a:r>
                        <a:rPr lang="en-US" dirty="0" smtClean="0"/>
                        <a:t>Alex  Sander </a:t>
                      </a:r>
                      <a:r>
                        <a:rPr lang="en-US" dirty="0" err="1" smtClean="0"/>
                        <a:t>Hutapea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Mengerjakan</a:t>
                      </a:r>
                      <a:r>
                        <a:rPr lang="en-US" dirty="0" smtClean="0"/>
                        <a:t> crud </a:t>
                      </a:r>
                      <a:r>
                        <a:rPr lang="en-US" dirty="0" err="1" smtClean="0"/>
                        <a:t>tabel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err="1" smtClean="0"/>
                        <a:t>pengunjung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20%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034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851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1964265"/>
            <a:ext cx="19202392" cy="1869181"/>
          </a:xfrm>
        </p:spPr>
        <p:txBody>
          <a:bodyPr>
            <a:normAutofit/>
          </a:bodyPr>
          <a:lstStyle/>
          <a:p>
            <a:r>
              <a:rPr lang="en-US" b="1" dirty="0" smtClean="0"/>
              <a:t>KESIMPULAN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0831" y="5113864"/>
            <a:ext cx="19542363" cy="6637872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Dari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pembangunan</a:t>
            </a:r>
            <a:r>
              <a:rPr lang="en-US" dirty="0"/>
              <a:t> </a:t>
            </a:r>
            <a:r>
              <a:rPr lang="en-US" dirty="0" err="1"/>
              <a:t>proyek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diambil</a:t>
            </a:r>
            <a:r>
              <a:rPr lang="en-US" dirty="0"/>
              <a:t> </a:t>
            </a:r>
            <a:r>
              <a:rPr lang="en-US" dirty="0" err="1"/>
              <a:t>kesimpulan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 </a:t>
            </a:r>
            <a:r>
              <a:rPr lang="en-US" dirty="0" err="1"/>
              <a:t>berikut</a:t>
            </a:r>
            <a:r>
              <a:rPr lang="en-US" dirty="0"/>
              <a:t> :</a:t>
            </a:r>
            <a:endParaRPr lang="en-US" i="1" dirty="0"/>
          </a:p>
          <a:p>
            <a:pPr lvl="0" algn="just"/>
            <a:r>
              <a:rPr lang="en-US" dirty="0" err="1"/>
              <a:t>Proyek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dibangun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proyek</a:t>
            </a:r>
            <a:r>
              <a:rPr lang="en-US" dirty="0"/>
              <a:t> PSWII</a:t>
            </a:r>
            <a:r>
              <a:rPr lang="en-US" dirty="0" smtClean="0"/>
              <a:t>.</a:t>
            </a:r>
          </a:p>
          <a:p>
            <a:pPr lvl="0" algn="just"/>
            <a:r>
              <a:rPr lang="en-US" dirty="0" err="1" smtClean="0"/>
              <a:t>Proyek</a:t>
            </a:r>
            <a:r>
              <a:rPr lang="en-US" dirty="0" smtClean="0"/>
              <a:t> yang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website </a:t>
            </a:r>
            <a:r>
              <a:rPr lang="en-US" dirty="0" err="1" smtClean="0"/>
              <a:t>dinamis</a:t>
            </a:r>
            <a:r>
              <a:rPr lang="en-US" dirty="0" smtClean="0"/>
              <a:t>.</a:t>
            </a:r>
            <a:endParaRPr lang="en-US" dirty="0"/>
          </a:p>
          <a:p>
            <a:pPr lvl="0" algn="just"/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Samosir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i="1" dirty="0"/>
              <a:t>website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fitur</a:t>
            </a:r>
            <a:r>
              <a:rPr lang="en-US" dirty="0"/>
              <a:t> </a:t>
            </a:r>
            <a:r>
              <a:rPr lang="en-US" dirty="0" err="1"/>
              <a:t>autentikasi</a:t>
            </a:r>
            <a:r>
              <a:rPr lang="en-US" dirty="0"/>
              <a:t>, </a:t>
            </a:r>
            <a:r>
              <a:rPr lang="en-US" i="1" dirty="0"/>
              <a:t>paging</a:t>
            </a:r>
            <a:r>
              <a:rPr lang="en-US" dirty="0"/>
              <a:t>, </a:t>
            </a:r>
            <a:r>
              <a:rPr lang="en-US" i="1" dirty="0"/>
              <a:t>filtering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i="1" dirty="0"/>
              <a:t>sorting</a:t>
            </a:r>
            <a:r>
              <a:rPr lang="en-US" dirty="0"/>
              <a:t>, </a:t>
            </a:r>
            <a:r>
              <a:rPr lang="en-US" i="1" dirty="0"/>
              <a:t>send e-mail</a:t>
            </a:r>
            <a:r>
              <a:rPr lang="en-US" dirty="0"/>
              <a:t>, diagram data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i="1" dirty="0"/>
              <a:t>captcha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fitur</a:t>
            </a:r>
            <a:r>
              <a:rPr lang="en-US" dirty="0"/>
              <a:t> </a:t>
            </a:r>
            <a:r>
              <a:rPr lang="en-US" i="1" dirty="0"/>
              <a:t>report </a:t>
            </a:r>
            <a:r>
              <a:rPr lang="en-US" dirty="0"/>
              <a:t>PDF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Ms.Excel</a:t>
            </a:r>
            <a:r>
              <a:rPr lang="en-US" dirty="0"/>
              <a:t>.</a:t>
            </a:r>
            <a:endParaRPr lang="en-US" i="1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907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1964265"/>
            <a:ext cx="19202392" cy="1869181"/>
          </a:xfrm>
        </p:spPr>
        <p:txBody>
          <a:bodyPr>
            <a:normAutofit/>
          </a:bodyPr>
          <a:lstStyle/>
          <a:p>
            <a:r>
              <a:rPr lang="en-US" b="1" dirty="0" smtClean="0"/>
              <a:t>KESIMPULAN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3292" y="4888523"/>
            <a:ext cx="20937416" cy="6863213"/>
          </a:xfrm>
        </p:spPr>
        <p:txBody>
          <a:bodyPr>
            <a:noAutofit/>
          </a:bodyPr>
          <a:lstStyle/>
          <a:p>
            <a:pPr lvl="0" algn="just"/>
            <a:r>
              <a:rPr lang="en-US" sz="4500" dirty="0" err="1"/>
              <a:t>Sistem</a:t>
            </a:r>
            <a:r>
              <a:rPr lang="en-US" sz="4500" dirty="0"/>
              <a:t> </a:t>
            </a:r>
            <a:r>
              <a:rPr lang="en-US" sz="4500" dirty="0" err="1"/>
              <a:t>Informasi</a:t>
            </a:r>
            <a:r>
              <a:rPr lang="en-US" sz="4500" dirty="0"/>
              <a:t> </a:t>
            </a:r>
            <a:r>
              <a:rPr lang="en-US" sz="4500" dirty="0" err="1"/>
              <a:t>Paket</a:t>
            </a:r>
            <a:r>
              <a:rPr lang="en-US" sz="4500" dirty="0"/>
              <a:t> </a:t>
            </a:r>
            <a:r>
              <a:rPr lang="en-US" sz="4500" dirty="0" err="1"/>
              <a:t>Wisata</a:t>
            </a:r>
            <a:r>
              <a:rPr lang="en-US" sz="4500" dirty="0"/>
              <a:t> </a:t>
            </a:r>
            <a:r>
              <a:rPr lang="en-US" sz="4500" dirty="0" err="1"/>
              <a:t>memiliki</a:t>
            </a:r>
            <a:r>
              <a:rPr lang="en-US" sz="4500" dirty="0"/>
              <a:t> </a:t>
            </a:r>
            <a:r>
              <a:rPr lang="en-US" sz="4500" dirty="0" err="1"/>
              <a:t>dua</a:t>
            </a:r>
            <a:r>
              <a:rPr lang="en-US" sz="4500" dirty="0"/>
              <a:t> </a:t>
            </a:r>
            <a:r>
              <a:rPr lang="en-US" sz="4500" i="1" dirty="0"/>
              <a:t>stakeholder</a:t>
            </a:r>
            <a:r>
              <a:rPr lang="en-US" sz="4500" dirty="0"/>
              <a:t> </a:t>
            </a:r>
            <a:r>
              <a:rPr lang="en-US" sz="4500" dirty="0" err="1"/>
              <a:t>yaitu</a:t>
            </a:r>
            <a:r>
              <a:rPr lang="en-US" sz="4500" dirty="0"/>
              <a:t> admin </a:t>
            </a:r>
            <a:r>
              <a:rPr lang="en-US" sz="4500" dirty="0" err="1"/>
              <a:t>dan</a:t>
            </a:r>
            <a:r>
              <a:rPr lang="en-US" sz="4500" dirty="0"/>
              <a:t> </a:t>
            </a:r>
            <a:r>
              <a:rPr lang="en-US" sz="4500" i="1" dirty="0"/>
              <a:t>user.</a:t>
            </a:r>
            <a:r>
              <a:rPr lang="en-US" sz="4500" dirty="0"/>
              <a:t> </a:t>
            </a:r>
            <a:r>
              <a:rPr lang="en-US" sz="4500" dirty="0" err="1"/>
              <a:t>Dimana</a:t>
            </a:r>
            <a:r>
              <a:rPr lang="en-US" sz="4500" dirty="0"/>
              <a:t> admin </a:t>
            </a:r>
            <a:r>
              <a:rPr lang="en-US" sz="4500" dirty="0" err="1"/>
              <a:t>dapat</a:t>
            </a:r>
            <a:r>
              <a:rPr lang="en-US" sz="4500" dirty="0"/>
              <a:t> </a:t>
            </a:r>
            <a:r>
              <a:rPr lang="en-US" sz="4500" dirty="0" err="1"/>
              <a:t>mengakses</a:t>
            </a:r>
            <a:r>
              <a:rPr lang="en-US" sz="4500" dirty="0"/>
              <a:t> website </a:t>
            </a:r>
            <a:r>
              <a:rPr lang="en-US" sz="4500" dirty="0" err="1"/>
              <a:t>dengan</a:t>
            </a:r>
            <a:r>
              <a:rPr lang="en-US" sz="4500" dirty="0"/>
              <a:t> </a:t>
            </a:r>
            <a:r>
              <a:rPr lang="en-US" sz="4500" dirty="0" err="1"/>
              <a:t>melakukan</a:t>
            </a:r>
            <a:r>
              <a:rPr lang="en-US" sz="4500" dirty="0"/>
              <a:t> login </a:t>
            </a:r>
            <a:r>
              <a:rPr lang="en-US" sz="4500" dirty="0" err="1"/>
              <a:t>terlebih</a:t>
            </a:r>
            <a:r>
              <a:rPr lang="en-US" sz="4500" dirty="0"/>
              <a:t> </a:t>
            </a:r>
            <a:r>
              <a:rPr lang="en-US" sz="4500" dirty="0" err="1"/>
              <a:t>dahulu</a:t>
            </a:r>
            <a:r>
              <a:rPr lang="en-US" sz="4500" dirty="0"/>
              <a:t>, </a:t>
            </a:r>
            <a:r>
              <a:rPr lang="en-US" sz="4500" dirty="0" err="1"/>
              <a:t>kemudian</a:t>
            </a:r>
            <a:r>
              <a:rPr lang="en-US" sz="4500" dirty="0"/>
              <a:t> admin </a:t>
            </a:r>
            <a:r>
              <a:rPr lang="en-US" sz="4500" dirty="0" err="1"/>
              <a:t>dapat</a:t>
            </a:r>
            <a:r>
              <a:rPr lang="en-US" sz="4500" dirty="0"/>
              <a:t> </a:t>
            </a:r>
            <a:r>
              <a:rPr lang="en-US" sz="4500" dirty="0" err="1"/>
              <a:t>mengelola</a:t>
            </a:r>
            <a:r>
              <a:rPr lang="en-US" sz="4500" dirty="0"/>
              <a:t> </a:t>
            </a:r>
            <a:r>
              <a:rPr lang="en-US" sz="4500" dirty="0" err="1"/>
              <a:t>daftar</a:t>
            </a:r>
            <a:r>
              <a:rPr lang="en-US" sz="4500" dirty="0"/>
              <a:t> </a:t>
            </a:r>
            <a:r>
              <a:rPr lang="en-US" sz="4500" dirty="0" err="1"/>
              <a:t>paket</a:t>
            </a:r>
            <a:r>
              <a:rPr lang="en-US" sz="4500" dirty="0"/>
              <a:t>, </a:t>
            </a:r>
            <a:r>
              <a:rPr lang="en-US" sz="4500" dirty="0" err="1"/>
              <a:t>jadwal</a:t>
            </a:r>
            <a:r>
              <a:rPr lang="en-US" sz="4500" dirty="0"/>
              <a:t>, </a:t>
            </a:r>
            <a:r>
              <a:rPr lang="en-US" sz="4500" dirty="0" err="1"/>
              <a:t>tiket</a:t>
            </a:r>
            <a:r>
              <a:rPr lang="en-US" sz="4500" dirty="0"/>
              <a:t>, data </a:t>
            </a:r>
            <a:r>
              <a:rPr lang="en-US" sz="4500" dirty="0" err="1"/>
              <a:t>pengunjung</a:t>
            </a:r>
            <a:r>
              <a:rPr lang="en-US" sz="4500" dirty="0"/>
              <a:t>, data </a:t>
            </a:r>
            <a:r>
              <a:rPr lang="en-US" sz="4500" dirty="0" err="1"/>
              <a:t>pesanan</a:t>
            </a:r>
            <a:r>
              <a:rPr lang="en-US" sz="4500" dirty="0"/>
              <a:t> </a:t>
            </a:r>
            <a:r>
              <a:rPr lang="en-US" sz="4500" dirty="0" err="1"/>
              <a:t>tiket</a:t>
            </a:r>
            <a:r>
              <a:rPr lang="en-US" sz="4500" dirty="0"/>
              <a:t> </a:t>
            </a:r>
            <a:r>
              <a:rPr lang="en-US" sz="4500" dirty="0" err="1"/>
              <a:t>dan</a:t>
            </a:r>
            <a:r>
              <a:rPr lang="en-US" sz="4500" dirty="0"/>
              <a:t> data </a:t>
            </a:r>
            <a:r>
              <a:rPr lang="en-US" sz="4500" dirty="0" err="1"/>
              <a:t>akun</a:t>
            </a:r>
            <a:r>
              <a:rPr lang="en-US" sz="4500" dirty="0"/>
              <a:t> </a:t>
            </a:r>
            <a:r>
              <a:rPr lang="en-US" sz="4500" i="1" dirty="0"/>
              <a:t>user</a:t>
            </a:r>
            <a:r>
              <a:rPr lang="en-US" sz="4500" dirty="0"/>
              <a:t> </a:t>
            </a:r>
            <a:r>
              <a:rPr lang="en-US" sz="4500" dirty="0" err="1"/>
              <a:t>yaitu</a:t>
            </a:r>
            <a:r>
              <a:rPr lang="en-US" sz="4500" dirty="0"/>
              <a:t> </a:t>
            </a:r>
            <a:r>
              <a:rPr lang="en-US" sz="4500" dirty="0" err="1"/>
              <a:t>melakukan</a:t>
            </a:r>
            <a:r>
              <a:rPr lang="en-US" sz="4500" dirty="0"/>
              <a:t> </a:t>
            </a:r>
            <a:r>
              <a:rPr lang="en-US" sz="4500" dirty="0" err="1"/>
              <a:t>penambahan</a:t>
            </a:r>
            <a:r>
              <a:rPr lang="en-US" sz="4500" dirty="0"/>
              <a:t> data, </a:t>
            </a:r>
            <a:r>
              <a:rPr lang="en-US" sz="4500" dirty="0" err="1"/>
              <a:t>penghapusan</a:t>
            </a:r>
            <a:r>
              <a:rPr lang="en-US" sz="4500" dirty="0"/>
              <a:t> data, </a:t>
            </a:r>
            <a:r>
              <a:rPr lang="en-US" sz="4500" dirty="0" err="1"/>
              <a:t>membaca</a:t>
            </a:r>
            <a:r>
              <a:rPr lang="en-US" sz="4500" dirty="0"/>
              <a:t> detail data </a:t>
            </a:r>
            <a:r>
              <a:rPr lang="en-US" sz="4500" dirty="0" err="1"/>
              <a:t>dan</a:t>
            </a:r>
            <a:r>
              <a:rPr lang="en-US" sz="4500" dirty="0"/>
              <a:t> </a:t>
            </a:r>
            <a:r>
              <a:rPr lang="en-US" sz="4500" dirty="0" err="1"/>
              <a:t>memperbaharui</a:t>
            </a:r>
            <a:r>
              <a:rPr lang="en-US" sz="4500" dirty="0"/>
              <a:t> data. </a:t>
            </a:r>
            <a:r>
              <a:rPr lang="en-US" sz="4500" dirty="0" err="1"/>
              <a:t>Sedangkan</a:t>
            </a:r>
            <a:r>
              <a:rPr lang="en-US" sz="4500" dirty="0"/>
              <a:t> </a:t>
            </a:r>
            <a:r>
              <a:rPr lang="en-US" sz="4500" i="1" dirty="0"/>
              <a:t>user </a:t>
            </a:r>
            <a:r>
              <a:rPr lang="en-US" sz="4500" dirty="0" err="1"/>
              <a:t>dapat</a:t>
            </a:r>
            <a:r>
              <a:rPr lang="en-US" sz="4500" dirty="0"/>
              <a:t> </a:t>
            </a:r>
            <a:r>
              <a:rPr lang="en-US" sz="4500" dirty="0" err="1"/>
              <a:t>melakukan</a:t>
            </a:r>
            <a:r>
              <a:rPr lang="en-US" sz="4500" dirty="0"/>
              <a:t> login </a:t>
            </a:r>
            <a:r>
              <a:rPr lang="en-US" sz="4500" dirty="0" err="1"/>
              <a:t>setelah</a:t>
            </a:r>
            <a:r>
              <a:rPr lang="en-US" sz="4500" dirty="0"/>
              <a:t> </a:t>
            </a:r>
            <a:r>
              <a:rPr lang="en-US" sz="4500" dirty="0" err="1"/>
              <a:t>memiliki</a:t>
            </a:r>
            <a:r>
              <a:rPr lang="en-US" sz="4500" dirty="0"/>
              <a:t> </a:t>
            </a:r>
            <a:r>
              <a:rPr lang="en-US" sz="4500" dirty="0" err="1"/>
              <a:t>akun</a:t>
            </a:r>
            <a:r>
              <a:rPr lang="en-US" sz="4500" dirty="0"/>
              <a:t>, </a:t>
            </a:r>
            <a:r>
              <a:rPr lang="en-US" sz="4500" dirty="0" err="1"/>
              <a:t>jika</a:t>
            </a:r>
            <a:r>
              <a:rPr lang="en-US" sz="4500" dirty="0"/>
              <a:t> </a:t>
            </a:r>
            <a:r>
              <a:rPr lang="en-US" sz="4500" i="1" dirty="0"/>
              <a:t>user</a:t>
            </a:r>
            <a:r>
              <a:rPr lang="en-US" sz="4500" dirty="0"/>
              <a:t> </a:t>
            </a:r>
            <a:r>
              <a:rPr lang="en-US" sz="4500" dirty="0" err="1"/>
              <a:t>belum</a:t>
            </a:r>
            <a:r>
              <a:rPr lang="en-US" sz="4500" dirty="0"/>
              <a:t> </a:t>
            </a:r>
            <a:r>
              <a:rPr lang="en-US" sz="4500" dirty="0" err="1"/>
              <a:t>memiliki</a:t>
            </a:r>
            <a:r>
              <a:rPr lang="en-US" sz="4500" dirty="0"/>
              <a:t> </a:t>
            </a:r>
            <a:r>
              <a:rPr lang="en-US" sz="4500" dirty="0" err="1"/>
              <a:t>akun</a:t>
            </a:r>
            <a:r>
              <a:rPr lang="en-US" sz="4500" dirty="0"/>
              <a:t>, </a:t>
            </a:r>
            <a:r>
              <a:rPr lang="en-US" sz="4500" i="1" dirty="0"/>
              <a:t>user</a:t>
            </a:r>
            <a:r>
              <a:rPr lang="en-US" sz="4500" dirty="0"/>
              <a:t> </a:t>
            </a:r>
            <a:r>
              <a:rPr lang="en-US" sz="4500" dirty="0" err="1"/>
              <a:t>dapat</a:t>
            </a:r>
            <a:r>
              <a:rPr lang="en-US" sz="4500" dirty="0"/>
              <a:t> </a:t>
            </a:r>
            <a:r>
              <a:rPr lang="en-US" sz="4500" dirty="0" err="1"/>
              <a:t>mendaftar</a:t>
            </a:r>
            <a:r>
              <a:rPr lang="en-US" sz="4500" dirty="0"/>
              <a:t> </a:t>
            </a:r>
            <a:r>
              <a:rPr lang="en-US" sz="4500" dirty="0" err="1"/>
              <a:t>terlebih</a:t>
            </a:r>
            <a:r>
              <a:rPr lang="en-US" sz="4500" dirty="0"/>
              <a:t> </a:t>
            </a:r>
            <a:r>
              <a:rPr lang="en-US" sz="4500" dirty="0" err="1"/>
              <a:t>dahulu</a:t>
            </a:r>
            <a:r>
              <a:rPr lang="en-US" sz="4500" dirty="0"/>
              <a:t>. </a:t>
            </a:r>
            <a:r>
              <a:rPr lang="en-US" sz="4500" dirty="0" err="1"/>
              <a:t>Setelah</a:t>
            </a:r>
            <a:r>
              <a:rPr lang="en-US" sz="4500" dirty="0"/>
              <a:t> </a:t>
            </a:r>
            <a:r>
              <a:rPr lang="en-US" sz="4500" dirty="0" err="1"/>
              <a:t>melakukan</a:t>
            </a:r>
            <a:r>
              <a:rPr lang="en-US" sz="4500" dirty="0"/>
              <a:t> login, </a:t>
            </a:r>
            <a:r>
              <a:rPr lang="en-US" sz="4500" i="1" dirty="0"/>
              <a:t>user</a:t>
            </a:r>
            <a:r>
              <a:rPr lang="en-US" sz="4500" dirty="0"/>
              <a:t> </a:t>
            </a:r>
            <a:r>
              <a:rPr lang="en-US" sz="4500" dirty="0" err="1"/>
              <a:t>dapat</a:t>
            </a:r>
            <a:r>
              <a:rPr lang="en-US" sz="4500" dirty="0"/>
              <a:t> </a:t>
            </a:r>
            <a:r>
              <a:rPr lang="en-US" sz="4500" dirty="0" err="1"/>
              <a:t>membaca</a:t>
            </a:r>
            <a:r>
              <a:rPr lang="en-US" sz="4500" dirty="0"/>
              <a:t> </a:t>
            </a:r>
            <a:r>
              <a:rPr lang="en-US" sz="4500" dirty="0" err="1"/>
              <a:t>daftar</a:t>
            </a:r>
            <a:r>
              <a:rPr lang="en-US" sz="4500" dirty="0"/>
              <a:t> </a:t>
            </a:r>
            <a:r>
              <a:rPr lang="en-US" sz="4500" dirty="0" err="1"/>
              <a:t>paket</a:t>
            </a:r>
            <a:r>
              <a:rPr lang="en-US" sz="4500" dirty="0"/>
              <a:t>, </a:t>
            </a:r>
            <a:r>
              <a:rPr lang="en-US" sz="4500" dirty="0" err="1"/>
              <a:t>jadwal</a:t>
            </a:r>
            <a:r>
              <a:rPr lang="en-US" sz="4500" dirty="0"/>
              <a:t>, </a:t>
            </a:r>
            <a:r>
              <a:rPr lang="en-US" sz="4500" dirty="0" err="1"/>
              <a:t>dan</a:t>
            </a:r>
            <a:r>
              <a:rPr lang="en-US" sz="4500" dirty="0"/>
              <a:t> </a:t>
            </a:r>
            <a:r>
              <a:rPr lang="en-US" sz="4500" dirty="0" err="1"/>
              <a:t>membaca</a:t>
            </a:r>
            <a:r>
              <a:rPr lang="en-US" sz="4500" dirty="0"/>
              <a:t> diagram data </a:t>
            </a:r>
            <a:r>
              <a:rPr lang="en-US" sz="4500" dirty="0" err="1"/>
              <a:t>pengunjung</a:t>
            </a:r>
            <a:r>
              <a:rPr lang="en-US" sz="4500" dirty="0"/>
              <a:t> </a:t>
            </a:r>
            <a:r>
              <a:rPr lang="en-US" sz="4500" dirty="0" err="1"/>
              <a:t>dan</a:t>
            </a:r>
            <a:r>
              <a:rPr lang="en-US" sz="4500" dirty="0"/>
              <a:t> </a:t>
            </a:r>
            <a:r>
              <a:rPr lang="en-US" sz="4500" dirty="0" err="1"/>
              <a:t>melakukan</a:t>
            </a:r>
            <a:r>
              <a:rPr lang="en-US" sz="4500" dirty="0"/>
              <a:t> </a:t>
            </a:r>
            <a:r>
              <a:rPr lang="en-US" sz="4500" dirty="0" err="1"/>
              <a:t>pemesanan</a:t>
            </a:r>
            <a:r>
              <a:rPr lang="en-US" sz="4500" dirty="0"/>
              <a:t> </a:t>
            </a:r>
            <a:r>
              <a:rPr lang="en-US" sz="4500" dirty="0" err="1"/>
              <a:t>tiket</a:t>
            </a:r>
            <a:r>
              <a:rPr lang="en-US" sz="4500" dirty="0"/>
              <a:t> </a:t>
            </a:r>
            <a:r>
              <a:rPr lang="en-US" sz="4500" dirty="0" err="1"/>
              <a:t>wisata</a:t>
            </a:r>
            <a:r>
              <a:rPr lang="en-US" sz="4500" dirty="0"/>
              <a:t> </a:t>
            </a:r>
            <a:r>
              <a:rPr lang="en-US" sz="4500" dirty="0" err="1"/>
              <a:t>dengan</a:t>
            </a:r>
            <a:r>
              <a:rPr lang="en-US" sz="4500" dirty="0"/>
              <a:t> </a:t>
            </a:r>
            <a:r>
              <a:rPr lang="en-US" sz="4500" dirty="0" err="1"/>
              <a:t>mengisi</a:t>
            </a:r>
            <a:r>
              <a:rPr lang="en-US" sz="4500" dirty="0"/>
              <a:t> form </a:t>
            </a:r>
            <a:r>
              <a:rPr lang="en-US" sz="4500" dirty="0" err="1"/>
              <a:t>pemesanan</a:t>
            </a:r>
            <a:r>
              <a:rPr lang="en-US" sz="4500" dirty="0"/>
              <a:t>. </a:t>
            </a:r>
            <a:endParaRPr lang="en-US" sz="4500" i="1" dirty="0"/>
          </a:p>
          <a:p>
            <a:pPr marL="0" indent="0" algn="just">
              <a:buNone/>
            </a:pPr>
            <a:r>
              <a:rPr lang="en-US" sz="4500" dirty="0" err="1"/>
              <a:t>Sistem</a:t>
            </a:r>
            <a:r>
              <a:rPr lang="en-US" sz="4500" dirty="0"/>
              <a:t> </a:t>
            </a:r>
            <a:r>
              <a:rPr lang="en-US" sz="4500" dirty="0" err="1"/>
              <a:t>Informasi</a:t>
            </a:r>
            <a:r>
              <a:rPr lang="en-US" sz="4500" dirty="0"/>
              <a:t> </a:t>
            </a:r>
            <a:r>
              <a:rPr lang="en-US" sz="4500" dirty="0" err="1"/>
              <a:t>Paket</a:t>
            </a:r>
            <a:r>
              <a:rPr lang="en-US" sz="4500" dirty="0"/>
              <a:t> </a:t>
            </a:r>
            <a:r>
              <a:rPr lang="en-US" sz="4500" dirty="0" err="1"/>
              <a:t>Wisata</a:t>
            </a:r>
            <a:r>
              <a:rPr lang="en-US" sz="4500" dirty="0"/>
              <a:t> </a:t>
            </a:r>
            <a:r>
              <a:rPr lang="en-US" sz="4500" dirty="0" err="1"/>
              <a:t>ini</a:t>
            </a:r>
            <a:r>
              <a:rPr lang="en-US" sz="4500" dirty="0"/>
              <a:t> </a:t>
            </a:r>
            <a:r>
              <a:rPr lang="en-US" sz="4500" dirty="0" err="1"/>
              <a:t>diharapkan</a:t>
            </a:r>
            <a:r>
              <a:rPr lang="en-US" sz="4500" dirty="0"/>
              <a:t> </a:t>
            </a:r>
            <a:r>
              <a:rPr lang="en-US" sz="4500" dirty="0" err="1"/>
              <a:t>dapat</a:t>
            </a:r>
            <a:r>
              <a:rPr lang="en-US" sz="4500" dirty="0"/>
              <a:t> </a:t>
            </a:r>
            <a:r>
              <a:rPr lang="en-US" sz="4500" dirty="0" err="1"/>
              <a:t>membantu</a:t>
            </a:r>
            <a:r>
              <a:rPr lang="en-US" sz="4500" dirty="0"/>
              <a:t> </a:t>
            </a:r>
            <a:r>
              <a:rPr lang="en-US" sz="4500" dirty="0" err="1"/>
              <a:t>masyarakat</a:t>
            </a:r>
            <a:r>
              <a:rPr lang="en-US" sz="4500" dirty="0"/>
              <a:t> </a:t>
            </a:r>
            <a:r>
              <a:rPr lang="en-US" sz="4500" dirty="0" err="1"/>
              <a:t>untuk</a:t>
            </a:r>
            <a:r>
              <a:rPr lang="en-US" sz="4500" dirty="0"/>
              <a:t> </a:t>
            </a:r>
            <a:r>
              <a:rPr lang="en-US" sz="4500" dirty="0" err="1"/>
              <a:t>melakukan</a:t>
            </a:r>
            <a:r>
              <a:rPr lang="en-US" sz="4500" dirty="0"/>
              <a:t> </a:t>
            </a:r>
            <a:r>
              <a:rPr lang="en-US" sz="4500" dirty="0" err="1"/>
              <a:t>perjalanan</a:t>
            </a:r>
            <a:r>
              <a:rPr lang="en-US" sz="4500" dirty="0"/>
              <a:t> </a:t>
            </a:r>
            <a:r>
              <a:rPr lang="en-US" sz="4500" dirty="0" err="1"/>
              <a:t>baik</a:t>
            </a:r>
            <a:r>
              <a:rPr lang="en-US" sz="4500" dirty="0"/>
              <a:t> </a:t>
            </a:r>
            <a:r>
              <a:rPr lang="en-US" sz="4500" dirty="0" err="1"/>
              <a:t>itu</a:t>
            </a:r>
            <a:r>
              <a:rPr lang="en-US" sz="4500" dirty="0"/>
              <a:t> </a:t>
            </a:r>
            <a:r>
              <a:rPr lang="en-US" sz="4500" dirty="0" err="1"/>
              <a:t>perjalanan</a:t>
            </a:r>
            <a:r>
              <a:rPr lang="en-US" sz="4500" dirty="0"/>
              <a:t> </a:t>
            </a:r>
            <a:r>
              <a:rPr lang="en-US" sz="4500" dirty="0" err="1"/>
              <a:t>bisnis</a:t>
            </a:r>
            <a:r>
              <a:rPr lang="en-US" sz="4500" dirty="0"/>
              <a:t> </a:t>
            </a:r>
            <a:r>
              <a:rPr lang="en-US" sz="4500" dirty="0" err="1"/>
              <a:t>maupun</a:t>
            </a:r>
            <a:r>
              <a:rPr lang="en-US" sz="4500" dirty="0"/>
              <a:t> </a:t>
            </a:r>
            <a:r>
              <a:rPr lang="en-US" sz="4500" dirty="0" err="1"/>
              <a:t>untuk</a:t>
            </a:r>
            <a:r>
              <a:rPr lang="en-US" sz="4500" dirty="0"/>
              <a:t> </a:t>
            </a:r>
            <a:r>
              <a:rPr lang="en-US" sz="4500" dirty="0" err="1"/>
              <a:t>rekreasi</a:t>
            </a:r>
            <a:r>
              <a:rPr lang="en-US" sz="4500" dirty="0"/>
              <a:t>.</a:t>
            </a:r>
            <a:endParaRPr lang="en-US" sz="4500" i="1" dirty="0"/>
          </a:p>
        </p:txBody>
      </p:sp>
    </p:spTree>
    <p:extLst>
      <p:ext uri="{BB962C8B-B14F-4D97-AF65-F5344CB8AC3E}">
        <p14:creationId xmlns:p14="http://schemas.microsoft.com/office/powerpoint/2010/main" val="404977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1964265"/>
            <a:ext cx="19202392" cy="1869181"/>
          </a:xfrm>
        </p:spPr>
        <p:txBody>
          <a:bodyPr>
            <a:normAutofit/>
          </a:bodyPr>
          <a:lstStyle/>
          <a:p>
            <a:r>
              <a:rPr lang="en-US" b="1" dirty="0" smtClean="0"/>
              <a:t>SARAN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3292" y="4888523"/>
            <a:ext cx="20937416" cy="6863213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en-US" sz="4500" dirty="0" err="1" smtClean="0"/>
              <a:t>Adapun</a:t>
            </a:r>
            <a:r>
              <a:rPr lang="en-US" sz="4500" dirty="0" smtClean="0"/>
              <a:t> saran yang </a:t>
            </a:r>
            <a:r>
              <a:rPr lang="en-US" sz="4500" dirty="0" err="1" smtClean="0"/>
              <a:t>dapat</a:t>
            </a:r>
            <a:r>
              <a:rPr lang="en-US" sz="4500" dirty="0" smtClean="0"/>
              <a:t> </a:t>
            </a:r>
            <a:r>
              <a:rPr lang="en-US" sz="4500" dirty="0" err="1" smtClean="0"/>
              <a:t>diberikan</a:t>
            </a:r>
            <a:r>
              <a:rPr lang="en-US" sz="4500" dirty="0" smtClean="0"/>
              <a:t> </a:t>
            </a:r>
            <a:r>
              <a:rPr lang="en-US" sz="4500" dirty="0" err="1" smtClean="0"/>
              <a:t>untuk</a:t>
            </a:r>
            <a:r>
              <a:rPr lang="en-US" sz="4500" dirty="0" smtClean="0"/>
              <a:t> </a:t>
            </a:r>
            <a:r>
              <a:rPr lang="en-US" sz="4500" dirty="0" err="1" smtClean="0"/>
              <a:t>perkuliah</a:t>
            </a:r>
            <a:r>
              <a:rPr lang="en-US" sz="4500" dirty="0" smtClean="0"/>
              <a:t> PSW II </a:t>
            </a:r>
            <a:r>
              <a:rPr lang="en-US" sz="4500" dirty="0" err="1" smtClean="0"/>
              <a:t>yaitu</a:t>
            </a:r>
            <a:r>
              <a:rPr lang="en-US" sz="4500" dirty="0"/>
              <a:t> </a:t>
            </a:r>
            <a:r>
              <a:rPr lang="en-US" sz="4500" dirty="0" smtClean="0"/>
              <a:t>:</a:t>
            </a:r>
          </a:p>
          <a:p>
            <a:pPr marL="914400" lvl="0" indent="-914400" algn="just">
              <a:buFont typeface="+mj-lt"/>
              <a:buAutoNum type="arabicPeriod"/>
            </a:pPr>
            <a:r>
              <a:rPr lang="en-US" sz="4500" dirty="0" smtClean="0"/>
              <a:t>Ada </a:t>
            </a:r>
            <a:r>
              <a:rPr lang="en-US" sz="4500" dirty="0" err="1" smtClean="0"/>
              <a:t>baiknya</a:t>
            </a:r>
            <a:r>
              <a:rPr lang="en-US" sz="4500" dirty="0" smtClean="0"/>
              <a:t> </a:t>
            </a:r>
            <a:r>
              <a:rPr lang="en-US" sz="4500" dirty="0" err="1" smtClean="0"/>
              <a:t>pada</a:t>
            </a:r>
            <a:r>
              <a:rPr lang="en-US" sz="4500" dirty="0" smtClean="0"/>
              <a:t> </a:t>
            </a:r>
            <a:r>
              <a:rPr lang="en-US" sz="4500" dirty="0" err="1" smtClean="0"/>
              <a:t>saat</a:t>
            </a:r>
            <a:r>
              <a:rPr lang="en-US" sz="4500" dirty="0" smtClean="0"/>
              <a:t> proses </a:t>
            </a:r>
            <a:r>
              <a:rPr lang="en-US" sz="4500" dirty="0" err="1" smtClean="0"/>
              <a:t>praktikum</a:t>
            </a:r>
            <a:r>
              <a:rPr lang="en-US" sz="4500" dirty="0" smtClean="0"/>
              <a:t> </a:t>
            </a:r>
            <a:r>
              <a:rPr lang="en-US" sz="4500" dirty="0" err="1" smtClean="0"/>
              <a:t>mata</a:t>
            </a:r>
            <a:r>
              <a:rPr lang="en-US" sz="4500" dirty="0" err="1" smtClean="0"/>
              <a:t>kuliah</a:t>
            </a:r>
            <a:r>
              <a:rPr lang="en-US" sz="4500" dirty="0" smtClean="0"/>
              <a:t> PSW II </a:t>
            </a:r>
            <a:r>
              <a:rPr lang="en-US" sz="4500" dirty="0" err="1" smtClean="0"/>
              <a:t>diberikan</a:t>
            </a:r>
            <a:r>
              <a:rPr lang="en-US" sz="4500" dirty="0" smtClean="0"/>
              <a:t> </a:t>
            </a:r>
            <a:r>
              <a:rPr lang="en-US" sz="4500" dirty="0" err="1" smtClean="0"/>
              <a:t>waktu</a:t>
            </a:r>
            <a:r>
              <a:rPr lang="en-US" sz="4500" dirty="0" smtClean="0"/>
              <a:t> </a:t>
            </a:r>
            <a:r>
              <a:rPr lang="en-US" sz="4500" dirty="0" err="1" smtClean="0"/>
              <a:t>tambahan</a:t>
            </a:r>
            <a:r>
              <a:rPr lang="en-US" sz="4500" dirty="0" smtClean="0"/>
              <a:t> </a:t>
            </a:r>
            <a:r>
              <a:rPr lang="en-US" sz="4500" dirty="0" err="1" smtClean="0"/>
              <a:t>untuk</a:t>
            </a:r>
            <a:r>
              <a:rPr lang="en-US" sz="4500" dirty="0" smtClean="0"/>
              <a:t> </a:t>
            </a:r>
            <a:r>
              <a:rPr lang="en-US" sz="4500" dirty="0" err="1" smtClean="0"/>
              <a:t>submitan</a:t>
            </a:r>
            <a:r>
              <a:rPr lang="en-US" sz="4500" dirty="0" smtClean="0"/>
              <a:t>.</a:t>
            </a:r>
          </a:p>
          <a:p>
            <a:pPr marL="914400" lvl="0" indent="-914400" algn="just">
              <a:buFont typeface="+mj-lt"/>
              <a:buAutoNum type="arabicPeriod"/>
            </a:pPr>
            <a:r>
              <a:rPr lang="en-US" sz="4500" dirty="0" err="1" smtClean="0"/>
              <a:t>Sebaiknya</a:t>
            </a:r>
            <a:r>
              <a:rPr lang="en-US" sz="4500" dirty="0" smtClean="0"/>
              <a:t> </a:t>
            </a:r>
            <a:r>
              <a:rPr lang="en-US" sz="4500" dirty="0" err="1" smtClean="0"/>
              <a:t>pada</a:t>
            </a:r>
            <a:r>
              <a:rPr lang="en-US" sz="4500" dirty="0" smtClean="0"/>
              <a:t> </a:t>
            </a:r>
            <a:r>
              <a:rPr lang="en-US" sz="4500" dirty="0" err="1" smtClean="0"/>
              <a:t>saat</a:t>
            </a:r>
            <a:r>
              <a:rPr lang="en-US" sz="4500" dirty="0" smtClean="0"/>
              <a:t> </a:t>
            </a:r>
            <a:r>
              <a:rPr lang="en-US" sz="4500" dirty="0" err="1" smtClean="0"/>
              <a:t>pembelajaran</a:t>
            </a:r>
            <a:r>
              <a:rPr lang="en-US" sz="4500" dirty="0" smtClean="0"/>
              <a:t> </a:t>
            </a:r>
            <a:r>
              <a:rPr lang="en-US" sz="4500" dirty="0" err="1" smtClean="0"/>
              <a:t>praktikum</a:t>
            </a:r>
            <a:r>
              <a:rPr lang="en-US" sz="4500" dirty="0" smtClean="0"/>
              <a:t> </a:t>
            </a:r>
            <a:r>
              <a:rPr lang="en-US" sz="4500" dirty="0" err="1" smtClean="0"/>
              <a:t>berlangsung</a:t>
            </a:r>
            <a:r>
              <a:rPr lang="en-US" sz="4500" dirty="0" smtClean="0"/>
              <a:t> </a:t>
            </a:r>
            <a:r>
              <a:rPr lang="en-US" sz="4500" dirty="0" err="1" smtClean="0"/>
              <a:t>diberikan</a:t>
            </a:r>
            <a:r>
              <a:rPr lang="en-US" sz="4500" dirty="0" smtClean="0"/>
              <a:t> </a:t>
            </a:r>
            <a:r>
              <a:rPr lang="en-US" sz="4500" dirty="0" err="1" smtClean="0"/>
              <a:t>kebebasan</a:t>
            </a:r>
            <a:r>
              <a:rPr lang="en-US" sz="4500" dirty="0" smtClean="0"/>
              <a:t> </a:t>
            </a:r>
            <a:r>
              <a:rPr lang="en-US" sz="4500" dirty="0" err="1" smtClean="0"/>
              <a:t>untuk</a:t>
            </a:r>
            <a:r>
              <a:rPr lang="en-US" sz="4500" dirty="0" smtClean="0"/>
              <a:t> </a:t>
            </a:r>
            <a:r>
              <a:rPr lang="en-US" sz="4500" dirty="0" err="1" smtClean="0"/>
              <a:t>bertanya</a:t>
            </a:r>
            <a:r>
              <a:rPr lang="en-US" sz="4500" dirty="0" smtClean="0"/>
              <a:t> </a:t>
            </a:r>
            <a:r>
              <a:rPr lang="en-US" sz="4500" dirty="0" err="1" smtClean="0"/>
              <a:t>kepada</a:t>
            </a:r>
            <a:r>
              <a:rPr lang="en-US" sz="4500" dirty="0" smtClean="0"/>
              <a:t> sesame </a:t>
            </a:r>
            <a:r>
              <a:rPr lang="en-US" sz="4500" dirty="0" err="1" smtClean="0"/>
              <a:t>mahasiswa</a:t>
            </a:r>
            <a:r>
              <a:rPr lang="en-US" sz="4500" dirty="0" smtClean="0"/>
              <a:t>, agar </a:t>
            </a:r>
            <a:r>
              <a:rPr lang="en-US" sz="4500" dirty="0" err="1" smtClean="0"/>
              <a:t>mahasiswa</a:t>
            </a:r>
            <a:r>
              <a:rPr lang="en-US" sz="4500" dirty="0" smtClean="0"/>
              <a:t> </a:t>
            </a:r>
            <a:r>
              <a:rPr lang="en-US" sz="4500" dirty="0" err="1" smtClean="0"/>
              <a:t>dapat</a:t>
            </a:r>
            <a:r>
              <a:rPr lang="en-US" sz="4500" dirty="0" smtClean="0"/>
              <a:t> </a:t>
            </a:r>
            <a:r>
              <a:rPr lang="en-US" sz="4500" dirty="0" err="1" smtClean="0"/>
              <a:t>saling</a:t>
            </a:r>
            <a:r>
              <a:rPr lang="en-US" sz="4500" dirty="0" smtClean="0"/>
              <a:t> </a:t>
            </a:r>
            <a:r>
              <a:rPr lang="en-US" sz="4500" dirty="0" err="1" smtClean="0"/>
              <a:t>berkomunikasi</a:t>
            </a:r>
            <a:r>
              <a:rPr lang="en-US" sz="4500" dirty="0" smtClean="0"/>
              <a:t> </a:t>
            </a:r>
            <a:r>
              <a:rPr lang="en-US" sz="4500" dirty="0" err="1" smtClean="0"/>
              <a:t>dan</a:t>
            </a:r>
            <a:r>
              <a:rPr lang="en-US" sz="4500" dirty="0" smtClean="0"/>
              <a:t> </a:t>
            </a:r>
            <a:r>
              <a:rPr lang="en-US" sz="4500" dirty="0" err="1" smtClean="0"/>
              <a:t>mengajari</a:t>
            </a:r>
            <a:r>
              <a:rPr lang="en-US" sz="4500" dirty="0" smtClean="0"/>
              <a:t> </a:t>
            </a:r>
            <a:r>
              <a:rPr lang="en-US" sz="4500" dirty="0" err="1" smtClean="0"/>
              <a:t>satu</a:t>
            </a:r>
            <a:r>
              <a:rPr lang="en-US" sz="4500" dirty="0" smtClean="0"/>
              <a:t> </a:t>
            </a:r>
            <a:r>
              <a:rPr lang="en-US" sz="4500" dirty="0" err="1" smtClean="0"/>
              <a:t>dengan</a:t>
            </a:r>
            <a:r>
              <a:rPr lang="en-US" sz="4500" dirty="0" smtClean="0"/>
              <a:t> yang lain.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764314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800" b="1" spc="176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sz="9600" dirty="0">
                <a:solidFill>
                  <a:schemeClr val="tx1"/>
                </a:solidFill>
              </a:rPr>
              <a:t>DEMO APLIKASI</a:t>
            </a:r>
            <a:endParaRPr sz="96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55685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79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>
            <a:spLocks noGrp="1"/>
          </p:cNvSpPr>
          <p:nvPr>
            <p:ph type="ctrTitle"/>
          </p:nvPr>
        </p:nvSpPr>
        <p:spPr>
          <a:xfrm>
            <a:off x="5384797" y="3742262"/>
            <a:ext cx="13631338" cy="4715937"/>
          </a:xfrm>
          <a:prstGeom prst="rect">
            <a:avLst/>
          </a:prstGeom>
        </p:spPr>
        <p:txBody>
          <a:bodyPr/>
          <a:lstStyle>
            <a:lvl1pPr>
              <a:defRPr sz="8800" b="1" spc="176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sz="9600" dirty="0" err="1" smtClean="0">
                <a:solidFill>
                  <a:schemeClr val="tx1"/>
                </a:solidFill>
              </a:rPr>
              <a:t>Gambaran</a:t>
            </a:r>
            <a:r>
              <a:rPr lang="en-US" sz="9600" dirty="0" smtClean="0">
                <a:solidFill>
                  <a:schemeClr val="tx1"/>
                </a:solidFill>
              </a:rPr>
              <a:t> </a:t>
            </a:r>
            <a:r>
              <a:rPr lang="en-US" sz="9600" dirty="0" err="1" smtClean="0">
                <a:solidFill>
                  <a:schemeClr val="tx1"/>
                </a:solidFill>
              </a:rPr>
              <a:t>Umum</a:t>
            </a:r>
            <a:r>
              <a:rPr lang="en-US" sz="9600" dirty="0" smtClean="0">
                <a:solidFill>
                  <a:schemeClr val="tx1"/>
                </a:solidFill>
              </a:rPr>
              <a:t> </a:t>
            </a:r>
            <a:r>
              <a:rPr lang="en-US" sz="9600" dirty="0" err="1" smtClean="0">
                <a:solidFill>
                  <a:schemeClr val="tx1"/>
                </a:solidFill>
              </a:rPr>
              <a:t>Aplikasi</a:t>
            </a:r>
            <a:endParaRPr sz="96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622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>
            <a:spLocks noGrp="1"/>
          </p:cNvSpPr>
          <p:nvPr>
            <p:ph type="ctrTitle"/>
          </p:nvPr>
        </p:nvSpPr>
        <p:spPr>
          <a:xfrm>
            <a:off x="5543059" y="3372986"/>
            <a:ext cx="5376987" cy="2728876"/>
          </a:xfrm>
          <a:prstGeom prst="rect">
            <a:avLst/>
          </a:prstGeom>
        </p:spPr>
        <p:txBody>
          <a:bodyPr/>
          <a:lstStyle>
            <a:lvl1pPr>
              <a:defRPr sz="8800" b="1" spc="176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</a:rPr>
              <a:t>TERIMA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862" y="6264100"/>
            <a:ext cx="7135445" cy="4407602"/>
          </a:xfrm>
          <a:prstGeom prst="rect">
            <a:avLst/>
          </a:prstGeom>
        </p:spPr>
      </p:pic>
      <p:sp>
        <p:nvSpPr>
          <p:cNvPr id="4" name="Shape 339"/>
          <p:cNvSpPr txBox="1">
            <a:spLocks/>
          </p:cNvSpPr>
          <p:nvPr/>
        </p:nvSpPr>
        <p:spPr>
          <a:xfrm>
            <a:off x="13803922" y="6919217"/>
            <a:ext cx="4573305" cy="272887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b="1" kern="1200" cap="none" spc="176">
                <a:ln w="3175" cmpd="sng">
                  <a:noFill/>
                </a:ln>
                <a:solidFill>
                  <a:srgbClr val="FFFFFF"/>
                </a:solidFill>
                <a:effectLst/>
                <a:latin typeface="Avenir Next"/>
                <a:ea typeface="Avenir Next"/>
                <a:cs typeface="Avenir Next"/>
                <a:sym typeface="Avenir Next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9600" dirty="0" smtClean="0">
                <a:solidFill>
                  <a:schemeClr val="tx1"/>
                </a:solidFill>
              </a:rPr>
              <a:t>KASIH</a:t>
            </a:r>
            <a:endParaRPr lang="en-US" sz="96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1307" y="3150576"/>
            <a:ext cx="7076507" cy="43248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BISNIS PROSES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6802557"/>
            <a:ext cx="20626754" cy="552425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5400" dirty="0" err="1">
                <a:solidFill>
                  <a:schemeClr val="tx1"/>
                </a:solidFill>
              </a:rPr>
              <a:t>Sistem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pemesan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paket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wisata</a:t>
            </a:r>
            <a:r>
              <a:rPr lang="en-US" sz="5400" dirty="0">
                <a:solidFill>
                  <a:schemeClr val="tx1"/>
                </a:solidFill>
              </a:rPr>
              <a:t> yang </a:t>
            </a:r>
            <a:r>
              <a:rPr lang="en-US" sz="5400" dirty="0" err="1">
                <a:solidFill>
                  <a:schemeClr val="tx1"/>
                </a:solidFill>
              </a:rPr>
              <a:t>sedang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berjalan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sekarang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masih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manual </a:t>
            </a:r>
            <a:r>
              <a:rPr lang="en-US" sz="5400" dirty="0" err="1">
                <a:solidFill>
                  <a:schemeClr val="tx1"/>
                </a:solidFill>
              </a:rPr>
              <a:t>dimana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melakukan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pemesanan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tiket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langsung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mendatangi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tempat</a:t>
            </a:r>
            <a:r>
              <a:rPr lang="en-US" sz="5400" dirty="0">
                <a:solidFill>
                  <a:schemeClr val="tx1"/>
                </a:solidFill>
              </a:rPr>
              <a:t> biro </a:t>
            </a:r>
            <a:r>
              <a:rPr lang="en-US" sz="5400" dirty="0" err="1">
                <a:solidFill>
                  <a:schemeClr val="tx1"/>
                </a:solidFill>
              </a:rPr>
              <a:t>wisata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dengan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mengisi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formulir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pemesanan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akan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menerima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tiket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secara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lansgung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setelah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melakukan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pembayaran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kepada</a:t>
            </a:r>
            <a:r>
              <a:rPr lang="en-US" sz="5400" dirty="0">
                <a:solidFill>
                  <a:schemeClr val="tx1"/>
                </a:solidFill>
              </a:rPr>
              <a:t> biro </a:t>
            </a:r>
            <a:r>
              <a:rPr lang="en-US" sz="5400" dirty="0" err="1">
                <a:solidFill>
                  <a:schemeClr val="tx1"/>
                </a:solidFill>
              </a:rPr>
              <a:t>wisata</a:t>
            </a:r>
            <a:r>
              <a:rPr lang="en-US" sz="5400" dirty="0">
                <a:solidFill>
                  <a:schemeClr val="tx1"/>
                </a:solidFill>
              </a:rPr>
              <a:t>, </a:t>
            </a:r>
            <a:r>
              <a:rPr lang="en-US" sz="5400" dirty="0" err="1">
                <a:solidFill>
                  <a:schemeClr val="tx1"/>
                </a:solidFill>
              </a:rPr>
              <a:t>kemudian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masyarakat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dapat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menikmati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perjalanan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wisata</a:t>
            </a:r>
            <a:r>
              <a:rPr lang="en-US" sz="5400" dirty="0" smtClean="0">
                <a:solidFill>
                  <a:schemeClr val="tx1"/>
                </a:solidFill>
              </a:rPr>
              <a:t>. </a:t>
            </a:r>
            <a:r>
              <a:rPr lang="en-US" sz="5400" dirty="0" err="1" smtClean="0">
                <a:solidFill>
                  <a:schemeClr val="tx1"/>
                </a:solidFill>
              </a:rPr>
              <a:t>Sehingga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membutuhkan</a:t>
            </a:r>
            <a:r>
              <a:rPr lang="en-US" sz="5400" dirty="0" smtClean="0">
                <a:solidFill>
                  <a:schemeClr val="tx1"/>
                </a:solidFill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</a:rPr>
              <a:t>waktu</a:t>
            </a:r>
            <a:r>
              <a:rPr lang="en-US" sz="5400" dirty="0" smtClean="0">
                <a:solidFill>
                  <a:schemeClr val="tx1"/>
                </a:solidFill>
              </a:rPr>
              <a:t> yang lama.</a:t>
            </a:r>
            <a:endParaRPr lang="en-US" sz="5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708" y="38100"/>
            <a:ext cx="1723292" cy="172329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28801" y="4848667"/>
            <a:ext cx="8613058" cy="195389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88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u="sng" spc="0" dirty="0" smtClean="0"/>
              <a:t>CURRENT SYSTEM</a:t>
            </a:r>
            <a:endParaRPr lang="en-US" u="sng" spc="0" dirty="0"/>
          </a:p>
        </p:txBody>
      </p:sp>
    </p:spTree>
    <p:extLst>
      <p:ext uri="{BB962C8B-B14F-4D97-AF65-F5344CB8AC3E}">
        <p14:creationId xmlns:p14="http://schemas.microsoft.com/office/powerpoint/2010/main" val="202938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venir Next Ultra Light"/>
        <a:ea typeface="Avenir Next Ultra Light"/>
        <a:cs typeface="Avenir Next Ultra Light"/>
      </a:majorFont>
      <a:minorFont>
        <a:latin typeface="Gill Sans Light"/>
        <a:ea typeface="Gill Sans Light"/>
        <a:cs typeface="Gill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59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38" normalizeH="0" baseline="0">
            <a:ln>
              <a:noFill/>
            </a:ln>
            <a:solidFill>
              <a:srgbClr val="71787F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1332</TotalTime>
  <Words>2171</Words>
  <Application>Microsoft Office PowerPoint</Application>
  <PresentationFormat>Custom</PresentationFormat>
  <Paragraphs>277</Paragraphs>
  <Slides>80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9" baseType="lpstr">
      <vt:lpstr>Arial</vt:lpstr>
      <vt:lpstr>Avenir Next</vt:lpstr>
      <vt:lpstr>Cambria</vt:lpstr>
      <vt:lpstr>Garamond</vt:lpstr>
      <vt:lpstr>Helvetica Neue</vt:lpstr>
      <vt:lpstr>Lucida Grande</vt:lpstr>
      <vt:lpstr>Times New Roman</vt:lpstr>
      <vt:lpstr>Wingdings</vt:lpstr>
      <vt:lpstr>Organic</vt:lpstr>
      <vt:lpstr>PAKET WISATA SAMOSIR</vt:lpstr>
      <vt:lpstr>Pendahuluan</vt:lpstr>
      <vt:lpstr>LATAR BELAKANG</vt:lpstr>
      <vt:lpstr>TUJUAN</vt:lpstr>
      <vt:lpstr>TARGET PASAR APLIKASI</vt:lpstr>
      <vt:lpstr>MASALAH YANG TERATASI</vt:lpstr>
      <vt:lpstr>Manajemen Sumber Daya Manusia</vt:lpstr>
      <vt:lpstr>Gambaran Umum Aplikasi</vt:lpstr>
      <vt:lpstr>BISNIS PROSES</vt:lpstr>
      <vt:lpstr>GAMBAR BPMN CURRENT SYSTEM</vt:lpstr>
      <vt:lpstr>TARGET SISTEM</vt:lpstr>
      <vt:lpstr>GAMBAR BPMN TARGET SISTEM</vt:lpstr>
      <vt:lpstr>GAMBAR BPMN TARGET SISTEM</vt:lpstr>
      <vt:lpstr>GAMBAR BPMN TARGET SISTEM</vt:lpstr>
      <vt:lpstr>GAMBAR BPMN TARGET SISTEM</vt:lpstr>
      <vt:lpstr>GAMBAR BPMN TARGET SISTEM</vt:lpstr>
      <vt:lpstr>GAMBAR BPMN TARGET SISTEM</vt:lpstr>
      <vt:lpstr>Fungsi Utama Aplikasi</vt:lpstr>
      <vt:lpstr>Fungsi Utama Aplikasi</vt:lpstr>
      <vt:lpstr>DAFTAR FUNGSI PADA APLIKASI</vt:lpstr>
      <vt:lpstr>SPESIFIKASI USER</vt:lpstr>
      <vt:lpstr>Task Description Admin </vt:lpstr>
      <vt:lpstr>SPESIFIKASI USER</vt:lpstr>
      <vt:lpstr>Task Description User</vt:lpstr>
      <vt:lpstr>RANCANGAN APLIKASI</vt:lpstr>
      <vt:lpstr>STRUKTUR HALAMAN PRODUK</vt:lpstr>
      <vt:lpstr>Halaman User</vt:lpstr>
      <vt:lpstr>STRUKTUR HALAMAN USER</vt:lpstr>
      <vt:lpstr>Halaman Admin</vt:lpstr>
      <vt:lpstr>STRUKTUR HALAMAN ADMIN</vt:lpstr>
      <vt:lpstr>PROYEK TAHAP III</vt:lpstr>
      <vt:lpstr>RANCANGAN DATABASE</vt:lpstr>
      <vt:lpstr>RANCANGAN MOCKUP UI</vt:lpstr>
      <vt:lpstr>RANCANGAN MOCKUP UI</vt:lpstr>
      <vt:lpstr>RANCANGAN MOCKUP UI</vt:lpstr>
      <vt:lpstr>RANCANGAN MOCKUP UI</vt:lpstr>
      <vt:lpstr>RANCANGAN MOCKUP UI</vt:lpstr>
      <vt:lpstr>RANCANGAN MOCKUP UI</vt:lpstr>
      <vt:lpstr>RANCANGAN MOCKUP UI</vt:lpstr>
      <vt:lpstr>RANCANGAN MOCKUP UI</vt:lpstr>
      <vt:lpstr>APLIKASI AKHIR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Proses Tersulit</vt:lpstr>
      <vt:lpstr>Kesesuaian Produk</vt:lpstr>
      <vt:lpstr>Kesesuaian Produk</vt:lpstr>
      <vt:lpstr>Kesesuaian Produk</vt:lpstr>
      <vt:lpstr>REALISASI TUGAS</vt:lpstr>
      <vt:lpstr>KESIMPULAN</vt:lpstr>
      <vt:lpstr>KESIMPULAN</vt:lpstr>
      <vt:lpstr>SARAN</vt:lpstr>
      <vt:lpstr>DEMO APLIKASI</vt:lpstr>
      <vt:lpstr>TERIMA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[TOPIK PROYEK]</dc:title>
  <cp:lastModifiedBy>I'm pooh</cp:lastModifiedBy>
  <cp:revision>220</cp:revision>
  <cp:lastPrinted>2018-12-28T09:44:42Z</cp:lastPrinted>
  <dcterms:modified xsi:type="dcterms:W3CDTF">2020-06-06T10:48:51Z</dcterms:modified>
</cp:coreProperties>
</file>